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3"/>
  </p:notesMasterIdLst>
  <p:sldIdLst>
    <p:sldId id="365" r:id="rId3"/>
    <p:sldId id="307" r:id="rId4"/>
    <p:sldId id="287" r:id="rId5"/>
    <p:sldId id="302" r:id="rId6"/>
    <p:sldId id="289" r:id="rId7"/>
    <p:sldId id="288" r:id="rId8"/>
    <p:sldId id="357" r:id="rId9"/>
    <p:sldId id="278" r:id="rId10"/>
    <p:sldId id="280" r:id="rId11"/>
    <p:sldId id="281" r:id="rId12"/>
    <p:sldId id="282" r:id="rId13"/>
    <p:sldId id="283" r:id="rId14"/>
    <p:sldId id="284" r:id="rId15"/>
    <p:sldId id="349" r:id="rId16"/>
    <p:sldId id="356" r:id="rId17"/>
    <p:sldId id="350" r:id="rId18"/>
    <p:sldId id="352" r:id="rId19"/>
    <p:sldId id="353" r:id="rId20"/>
    <p:sldId id="355" r:id="rId21"/>
    <p:sldId id="359" r:id="rId22"/>
    <p:sldId id="360" r:id="rId23"/>
    <p:sldId id="362" r:id="rId24"/>
    <p:sldId id="361" r:id="rId25"/>
    <p:sldId id="363" r:id="rId26"/>
    <p:sldId id="351" r:id="rId27"/>
    <p:sldId id="358" r:id="rId28"/>
    <p:sldId id="323" r:id="rId29"/>
    <p:sldId id="300" r:id="rId30"/>
    <p:sldId id="301" r:id="rId31"/>
    <p:sldId id="3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00"/>
    <a:srgbClr val="B04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2790"/>
  </p:normalViewPr>
  <p:slideViewPr>
    <p:cSldViewPr snapToGrid="0" snapToObjects="1">
      <p:cViewPr varScale="1">
        <p:scale>
          <a:sx n="67" d="100"/>
          <a:sy n="67" d="100"/>
        </p:scale>
        <p:origin x="1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7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20-07-07T16:12:09.4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8408 2333 0,'0'0'4,"0"0"-4,0 0 10,-13-13-9,-1-15 11,-13 1 5,-42-14-17,1 14 14,-1 0-14,1 0 18,0-1-18,13 1 16,-14 13-16,1 1 15,-14-1-15,0 1 17,0-1-17,13 14 24,1 0-24,13 0 1,0 14 9,-13-1 0,0 1 6,-28-1-16,-27 1 13,27 13-12,28 1 18,-1 12-19,14 1 14,14 14 23,0-1-34,0 1-2,0-1 0,0 1-1,14-1 1,-14 1 18,0 13-18,0 27 17,13-27-17,1-13-1,13-1 14,1 0-2,-15 28-12,15 0 17,13 0-17,0-1 16,13 1-15,1-14 16,0-27-17,13 13 16,0-13-16,1 0 16,-1-14-16,-13 14 13,-1-13 5,1-1-17,0 0 0,13 14 13,1-14-2,-1 14-12,14 13 14,0 1-12,0-14 17,14 0-19,13-1 11,1 1 7,-15-13-18,1-1 1,-14 0 13,0 0-1,-14-13-12,1 0 16,13-1-17,14 1 15,13-1-15,14-13 16,0 0-16,-13 0 15,-15 0-14,-13 0 16,0 0-17,-13 0 16,-1 0-15,0 0 14,15-13-14,12-1 12,1 1 0,13-15-12,14 1 15,1 0-15,-29 0 13,1-1-14,-14-13 16,0 14-15,-14 0 15,1 0-16,-1 0 13,1-1 4,-1 1-17,0 0 16,1 0-16,-1-1 16,0 1-16,1 0 13,-1 0-12,0-1 14,1 1-14,-14 0 16,-1-14-17,15 0 14,-15 0 0,1 0-13,0 1 17,-1-1-18,1 0 15,0 0-14,-14 14 12,0 0-12,0-1 13,0 1-13,0 0 14,0-14-14,0 0 16,0 0-17,0 0 16,0 1-15,0-1 11,0 0 4,0 14-15,0-1 17,0 1-18,0 14 24,0-1-23,0 0-1,0 1 6,-14-15 8,0 1-14,1 14 14,-1-1-13,0 0 17,1 1-18,-1-1 15,0 0-14,1 1 16,-1-1-17,0 1 17,14-1-17,-14 0 12,14 1 0,0-1-11,-13 1 18,-1-1-19,0 0 15,1-13-13,-15 0 10,1 0-11,-14-1 12,-14-12 3,-54-29-16,109 69 15</inkml:trace>
  <inkml:trace contextRef="#ctx0" brushRef="#br0" timeOffset="2577">8094 2265 0,'0'0'1,"0"0"13,0 0-14,0 0 15,0 0 2,0 0-17,0 0 14,13 0-14,1 0 18,0 0-18,13 14 17,14-1-17,14 15 11,-14 12-11,0-12 17,14 26-17,13 14 17,-27-13-17,0 13 17,-41-68-17</inkml:trace>
  <inkml:trace contextRef="#ctx0" brushRef="#br0" timeOffset="4701">7492 2878 0,'0'0'0,"0"0"14,0 0-13,0 0 15,0 0-16,0 0 17,0 0-17,0 0 16,0 0-16,0 0 12,0 0 7,0 0-19,0 0 1,0 0 12,-14 0 4,0 0-17,-13 14 13,-14 13-13,0 0 16,-14 14-16,-13 13 17,-1 1-17,28-14 15,14-14-15,0 0 17,13 0-17,0 1 15,0-1-14,1 27 14,-1 14-14,0 14 14,14-14 1,14-13-16,0-1 14,-1-13-14,1 0 25,0 0-24,13-14-1,1 0 12,-1 0-11,14 1 20,0-1-21,14-13 17,-1-1-17,1 1 16,-14-1-15,14 1 14,0-14-15,-14-14 15,13 1-15,1-1 17,0 1-17,-14-15 16,0 1-16,-14 13 14,1 1-13,-1-14 13,0-14 4,1 14-18,-15-1 17,1 1-17,-14 0 2,0 13 7,-14 1 11,1-15-20,-15 15 13,1-1-12,0-13 12,-14 0-10,0-1 14,-14 1-17,0 0 13,-27 0 1,0-1-14,14 15 18,13-1-17,14 1 13,0-1-14,0 0 5,13 1 6,-13-15 3,14 1-14,0 0 17,-14 0-17,13 0 19,1-1-19,-1 1 11,1 0-8,0 0 13,-1-14-16,15 13 15,-1 1 6,0-14-19,14 14-2,0 0 11,14 0-9,13-14 12,1 0-1,-1 0-13,0 14 14,1 0-13,13-14 11,0 0 4,-14 14-15,1-1 17,-1 15-18,14-1 3,0 1 6,0-1 7,14 14-16,0 14 17,-1-1-17,-13 14 14,-13-13 5,-1 13-19,0 1 0,-13-1 13,-14 14 2,0-41-15</inkml:trace>
  <inkml:trace contextRef="#ctx0" brushRef="#br0" timeOffset="6639">7382 4485 0,'0'0'13,"0"0"3,0 0-16,0 0 17,0 0-17,0 0 15,0 0-15,0 0 18,0 0-18,0 0 13,0 14-13,-13-1 19,-1 1-19,0-1 14,0 1-14,-13 13 17,0 14-17,-1 14 12,-13-1-10,0 28 11,-13 13 7,-15-13-20,-13-14 1,-14 27 12,-13 69 0,27-28-12,0-14 15,-14-13-16,-27 41 15,-41 41-14,54-28 15,14-40-16,1-1 15,-1 15-15,-27 26 15,-28 0 1,42-40-15,13 27 13,28-55-14,-15 14 15,1-14-14,-13-13 18,13 0-19,13-14 16,14-14-16,14-13 14,0 14-14,14-28 15,0-13-14,-1-1 11,1 1 4,27-14-16</inkml:trace>
  <inkml:trace contextRef="#ctx0" brushRef="#br0" timeOffset="7324">3223 9047 0,'0'0'0,"0"0"17,0 0-16,14-13 15,13-28-16,14-27 13,28-14-13,-1 0 19,28-13-19,27-14 14,-27 27-14,-28 1 16,14-1-15,0 14 11,0 13 4,28-13-15,-28 14 14,-14-1-14,-13 14 17,41 14-18,41 0 11,27 13-10,-82 14 18,-14 0-19,14 14 14,41 27-13,1 0 17,12 27-18,-26 13 10,-42-13 11,1 1-21,-28-15 0,13 28 11,1 27 6,-14 13-16,-13-13 14,-15-13-14,-13 53 14,-13 56-15,-1-42 15,0-54-14,-13 0 14,-14-14-15,-41 42 17,-55 26-17,27-40 12,15-42 5,-15 1-17,-54 13 17,0 14-16,27 0 10,28-27-10,-110 13 20,41-40-21,68-28 11,28 0-10,-27-27 17,-55 0-18,27-13 15,55-1-15,13-13 14,15-14-12,-1-14 11,0-13 4,0 14-17,-13-14 12,0 0-11,-1-14 17,14 0-18,1-40 15,13 26-14,27 28 14,28-54-15,13-55 16,28-14-15,13 55 11,-13 27 4,-14-41-15,41-41 15,0 55-16,69-14 16,-42 41-15,-40 41 13,-1 0-14,-68 68 15</inkml:trace>
  <inkml:trace contextRef="#ctx0" brushRef="#br0" timeOffset="10076">5823 10178 0,'0'0'1,"0"0"16,0 0-17,0 0 12,0 0 7,0 0-19,0 0 13,0 0-13,0 0 17,0 0-17,0 0 16,0 0-16,0 13 14,13 1-14,1-1 17,13 15-17,42 26 15,13 28-1,27 13-13,-13 1 14,-14-1-15,-14-13 17,15 13-17,53 55 14,-13-14-14,1 14 15,-15-28-14,-41-40 19,15 13-20,12 28 14,1-14-14,-14-14 13,0-13-10,-13 0 9,-15-28 4,-13-13-15,-13-14 15,-1 0-16,1 1 16,-15-1-16,1-13 13,0-1-13,-1 14 16,-13-27 0</inkml:trace>
  <inkml:trace contextRef="#ctx0" brushRef="#br0" timeOffset="10858">7587 13010 0,'0'0'1,"0"0"12,0-13 1,0-1-14,0-13 18,0 0-18,0-1 16,0-12-15,0-1 11,0 0-12,0 0 17,0 0-17,14-13 17,0-1-17,13 1 16,0-1-16,1 14 15,-1 0-14,14-27 13,14 0 0,13 0-14,14-14 19,42 1-18,-42 13 12,0 0-13,-14 27 15,42 13-14,26 15 16,1 13-17,-55 0 13,-13 13-11,13 28 11,27 14-11,1 13 13,-1 14-13,-13-14 12,-28-14 0,-13 14-13,0 28 16,13 40-17,-27-27 15,-13-14-14,-1 0 14,0 55-15,-27 41 13,-13-55 6,-1-27-19,-13 54 0,13 15 14,-13-42 3,-14-14-16,-28 14 0,-13 1 10,-14 12 9,28-40-20,13-13 15,0-28-14,-40 27 13,-28 0-14,27-26 14,0-1-13,14 0 17,14-14-18,-15 1 15,1-28-14,-27 0 9,-1-13 5,1-28-14,27-13 18,13-14-19,-13-13 13,-13-14-11,-15-14 14,14-27-16,1-55 16,13 28-15,41 41 10,-1-69-9,29-53 13,-1 53-14,28 55 21,27-81-22,14 13 11,-1 27-9,28 0 12,-27 27-1,0-13-13,-14 0 14,-14 41-13,-27 95 17</inkml:trace>
  <inkml:trace contextRef="#ctx0" brushRef="#br0" timeOffset="11870">8422 13078 0,'0'0'2,"0"0"14,0 0-2,0 0-13,0 0 16,0 0-17,0 0 14,0 14-14,0 13 16,0 14-16,-14 0 16,14 0-16,0 0 17,0 0-17,0-1 14,0-12-14,0-1 16,0-13-1,14-1-13,0 1-1,-1-1 13,15 1-12,26 13 12,29 14-12,-1-14 12,-14 1 5,-13-15-19,-1 1 1,-12-1 8,-1 15 5,13 13-13,-13 13 15,0 28-15,-13-14 15,-15-14-15,-13 1 15,0-14-16,0-1 16,-13 1-15,-1 0 11,-13 0 4,-28 0-16,-54-14 16,-1-13-15,110-14 13</inkml:trace>
  <inkml:trace contextRef="#ctx0" brushRef="#br0" timeOffset="12402">8477 13038 0,'0'0'1,"0"0"16,0 0-17,0 0 16,0 0-16,0 0 17,0 0-17,13 0 13,28-14 2,55-13-15,14-28 15,-28 14-15,0-13 16,41-41-16,-27 26 16,-1 15-16,1 0 16,-96 54-16</inkml:trace>
  <inkml:trace contextRef="#ctx0" brushRef="#br0" timeOffset="13170">4878 10314 0,'0'0'15,"0"0"-15,0 0 17,0 0-17,0 0 16,0 0-16,0 0 13,-13 13 2,-1 1-15,-13 0 23,-1 13-23,-13 27 0,-27 69 10,13 0 6,14-28-16,-68 55 16,-1-1-16,-40 56 16,40-69-15,28 14 15,0 27-16,14-41 16,-28 14-15,-41 40 10,28-26 7,13-1-18,41-54 3,14-41 10,0 0 1,-14 28-12,1-1 11,-1-27-13,14-13 17,-14-1-17,0 1 12,1-1 5,-1 1-16,0-15 15,14 1-16,0-13 16,0-1-16,0 0 16,-14 14-16,-13 13 13,13-13-12,14-14 16,0 14-17,-14 0 16,1 0-16,26-14 13,28-27-11</inkml:trace>
  <inkml:trace contextRef="#ctx0" brushRef="#br0" timeOffset="13731">1896 14154 0,'0'0'1,"0"0"15,0 0-16,0 0 17,0 0-17,0 0 12,0 0-11,0 0 15,0-13-16,14-15 17,-1-12-17,15-15 17,13 1-17,27-14 17,28-14-17,13 14 16,-40 27-16,-15 14 13,29-14-10,53-14 10,15 14 0,-14 28-12,-55 13 14,-14 0-14,42 0 14,54 0-15,-14 13 16,-54 1-16,-28 0 15,15 40-1,40 42-13,-14-1 16,-13 14-17,0 0 16,-14 13-16,-27 42 13,-14 13-12,-14-55 15,-27 42-16,-27 26 16,-28-13-16,-14-27 14,1-41-12,0 14 16,-1 13-18,14-41 17,-13-13-17,-55 13 17,-28-13-17,56-27 10,40-15 8,-41 1-18,-54 0 15,13-14-14,14-13 13,41-14-13,-28-14 11,-54 1-11,-14-14 13,69-1 3,27 1-17,13-14 16,-40-41-16,-1-13 17,1 0-16,-1-1 12,28 28-13,28 0 16,-1-41-16,-14-54 17,28 40-17,14 42 16,13-28-16,1-82 17,13 28-17,0 54 11,41-41 10,41-27-21,27 0 0,1 27 16,-42 68-16,-13 14 13,27 0 2,27 0-14,-13 27 13,-96 41-13</inkml:trace>
  <inkml:trace contextRef="#ctx0" brushRef="#br0" timeOffset="17451">8942 3954 0,'0'0'15,"0"0"-15,0 0 16,0 0-1,0 0-15,0 0 15,0 0-15,0 0 15,0 0-14,0 0 16,0 0-17,0 13 18,14 1-18,-1 27 13,28 27-13,0 14 15,0-14-14,0-14 14,14 14-14,14 14 14,-1 0-13,-13-14 14,-1 27-15,15 1 9,-14-1 7,-14-27-16,-14-14 14,0-13-15,1 0 18,-1 27-17,0 14 13,1 27-13,-15-14 12,1-13-12,0-14 14,-1-27 0,15 13-15,13 14 15,0 14-15,0 0 17,0-14-17,0 0 15,0 0-14,0-13 14,-13-14-15,-1-1 13,14 1 5,-14 0-17,1-14-1,-15 1 16,1-15-15,0 1 14,-1 13-14,1 0 15,0 14-15,13 0 14,0 13-13,1 1 7,-14-1 7,-1-13-14,15 0 11,-1 0 3,0 0-16,1 0 16,-1 0-16,0-14 2,-13-14 13,0 1-2,-14-14-13,0 0 19,0 0-19,0 0 15</inkml:trace>
  <inkml:trace contextRef="#ctx0" brushRef="#br0" timeOffset="19512">9817 7808 0,'0'0'1,"0"0"0,0 0 13,0 0 1,14-14-15,14-27 18,26-27-18,28-27 15,0 13-15,1 1 15,-15 13-15,-13 13 16,-1 14-16,28-13 16,28-1-16,-14 14 16,-1 14-15,-26 0 15,-1 0-16,14-14 21,28 0-21,27 27 11,-1 1-9,-53 13 8,-15 13 17,14 15-27,14 12 1,13 1 9,14 0-8,-27 0 19,-41-14-20,13 41 16,1 14-17,-15 13 2,-13 1 12,-13-28 0,-1 0-14,1 14 16,-1 95-16,-27-28 17,-14-40-16,1-13 12,-15 26-13,-13 1 16,-27-14-16,-42 27 17,15-41-17,26-27 17,1-13-17,-14 13 15,-14 0-13,-14 0 12,-13-13-12,14-1 13,13 1-13,-13-15 13,-28-12-14,-14-1 8,42-13 6,27-14-14,13 0 15,1-14-15,0 0 14,-15-13 0,1-14-15,0-13 18,0-1-18,14 1 2,13-14 9,-13-41 6,13-55-17,28 69 14,13 27-14,0 13 16,0-26-16,1-55 16,13-28-15,0 55 14,13 27-14,29-13 15,26-27-15,-13 13 15,-1 13-2,15 1-14,-14 27 15,-55 68-14</inkml:trace>
  <inkml:trace contextRef="#ctx0" brushRef="#br0" timeOffset="54421">2990 14931 0,'0'0'1,"0"0"13,0 0 1,0 0-14,-13 0 0,-1-14 11,-13 0 3,-1 1-15,15-1 17,-15-13-17,15 13 16,-1 1-16,0-1 17,1 0-17,-1 1 14,0-1 3,1 1-17,13 13 14,0 0-13,0-14 15,0 0-16,13-13 14,1 0-14,27-14 16,14 0-16,13-27 17,-13 14-17,0-1 13,-1 14-11,1 0 14,0 0-16,-14 14 15,27 0 5,1 0-20,-15 13 0,-13 1 10,0 13 10,-13 0-20,-1 0 1,-13 0 12,-1 0 1,1 0-13,-14 0 14,0 0-15,0 0 14,-14 40 2,-40 83-16,-1 0 17,-13-1-17,13-40 16,28-28-15,-1-13 14,1 14-15,-1 26 14,-13 1-13,0 0 15,14-14-16,0-27 16,13-14-16,0 0 14,1-13-13,-1-1 14,14 1 6,0-14-21,0 0 0,0 14 11,14-14 3,-14 0-14,13 0 15,1 0-14,0 0 15,-1 0-16,15 0 17,-1 13-17,0 1 13,1 0 3,-1-1-16,0 14 17,1-13-17,-14 0 15,-1-1-14,-13 1 13,0-1-14,0 1 15,0 13-15,-13 1 18,-1-1-18,-14 14 16,1 0-16,0-1 17,-14 1-17,-14-14 16,-13 1-16,-15-15 17,-12 1-17,13-14 10,0-14 9,-14 1-19,96 13 2</inkml:trace>
  <inkml:trace contextRef="#ctx0" brushRef="#br1" timeOffset="71059">4290 8761 0,'0'0'0,"0"0"15,0 0-15,0 0 16,0 0-16,0 0 17,0 0-17,0 0 18,0 0-18,0 0 16,0 0-16,0 0 16,0 0-16,0 0 12,0 0 4,0 0-15,0 0 0,0 0 17,0 0-18,0 0 11,0 0 8,0 0-18,0 0 10,0 0-10,0 0 15,0 0-16,0 0 14,0 0 2,0 0-15,0 0-1,0 0 16,0 0-3,0 0-13,0 0 17,0 0-17,0 0 15,0 0-15,0 0 18,0 0-18,0 0 14,0 0-14,0 0 19,0 0-19,0 14 13,0-1-13,0 15 16,0-1-15,0 0 15,0 0-15,0 14 11,-13 0 5,-1 14-17,0-1 15,0 14-15,-13 0 17,13 0-17,1 0 12,-1-13-11,0-14 15,1 0-15,-1-14 13,14-13 2,-14-1-15,14 1 13,0-1-14,0 1 17,0 0-17,0-1 17,0-13-17,0 0 16,0 14-16,14-1 15,0 1-14,13 0 13,14-14-14,0 13 20,0-13-20,0 0 11,0 0 7,0 0-18,-13-13 0,13-15 13,13 1 1,29-27-14,-15 13 15,0 0-15,1 0 16,-1-13-15,-13 13 14,0-14-13,-14 15 13,-14 12-14,0 1 14,1 0 0,-1 0-15,-13-1 16,13 1-16,-13 0 15,0 0-14,-1 13 13,1 0-14,-14 1 16,0-1-16,0 1 17,0-1-17,0 0 19,0 1-19,0 13 13,0 0-12,0 0 13,0 0-1,0 0-13,0 0 17,0 0-17,0 0 17,0 0-17,0 0 15,0 0-14,0 0 12,0 13 5,0 1-18,0 0 0,0 13 14,-14 27 0,1 42-13,13 26 17,0-13-18,0-27 15,0-14-14,0 14 14,13-1-15,1 56 21,-14-29-19,0-26-2,0-27 9,0-55 9</inkml:trace>
  <inkml:trace contextRef="#ctx0" brushRef="#br0" timeOffset="82095">10707 7890 0,'0'0'1,"0"0"8,0 0 8,0 0-17,0 0 16,0 0-16,0 0 16,0 0-16,0 0 17,0 0-17,0 0 15,0 0-15,0 0 15,0 0-15,0 0 17,0 13-17,0 1 15,0 27-2,13 0-12,1 40 17,13 1-18,1 0 16,-14-1-16,-1 1 16,1 13-16,0 1 16,-1-14-16,1-14 16,-14-28-16,0 1 10,0-41 11</inkml:trace>
  <inkml:trace contextRef="#ctx0" brushRef="#br0" timeOffset="82625">11281 8216 0,'0'0'1,"0"0"12,0 0 1,0 0-13,0-13 12,0-14-13,14-14 17,0 0-17,-1 0 16,1 14-16,0 0 18,-1-1-18,1 15 15,0-1-15,0 1 14,13-15 1,0 15-15,-13-1 18,13 0-18,1 1 16,-1-1-15,0 1 14,1 13-14,-1 0 14,14 13-15,0 1 15,0 13-15,0 0 13,14 14-10,-14 14 10,0 13-10,0 13 10,-13-26-10,-15-14 10,1 0 1,-14-1-13,-14 1 17,1 14-18,-15-1 14,1 1-14,-14 26 15,0-26-15,13-14 17,-13-14-17,-13 0 14,-15-13 2,-13-1-16,0 1 16,14 0-16,13-14 17,14 0-17,13 0 14,-13-28-14,14-12 14,0-1-13,-1-14 17,15-13-18,-15-27 16,1-41-16,13 27 13,14 109-10</inkml:trace>
  <inkml:trace contextRef="#ctx0" brushRef="#br0" timeOffset="84293">12280 9252 0,'0'0'1,"0"0"16,0 0-17,0 0 13,0 0 4,0 0-17,0 0 17,0 0-17,0 0 16,0 0-16,0 0 17,0 0-17,0 0 12,0 0-12,0 0 15,0 0-15,0 0 17,0 0-17,0 0 17,0 0-17,0-14 13,0 0 3,0 1-15,0-1 15,0 14-16,0-14 13,0 1-13,0 13 18,0-14-18,0 14 14,0 0-13,0 0 16,0 0-17,0 0 17,0 0-17,0 0 16,0 0-16,0 0 12,0 0 6,0 0-18,0 0 17,0 0-17,0 0 11,0 0-11,0 0 17,0 0-17,0 0 16,0 0-16,0 14 14,0 27 4,0 40-18,0 1 14,0 0-14,0 0 18,-27 26-18,-1 29 12,1-15-11,0-13 14,-1-13-14,-26 26 20,-1 14-21,0 28 11,0-28-10,14-54 12,14-14 6,0-14-18,-1 14-1,1 28 15,0 13-2,13-28-13,0 1 14,1-28-13,-1 1 18,0-14-19,-13 13 13,-1 14-13,-13 14 16,14-14-16,0 0 14,-1 0 2,1 0-16,0 1 16,-1-1-15,15-28 15,-15 1-16,1 14 13,-1-1-12,15-13 14,-15 14-15,1-1 16,0 14-16,13 0 18,0-13-18,1-14 16,-1-1-16,0-12 14,1-1 1,-1 0-14,14 0 19,-14-13-20,1 13 0,-1 1 10,-14 12 9,15-12-19,13-28 16</inkml:trace>
  <inkml:trace contextRef="#ctx0" brushRef="#br0" timeOffset="85530">11035 13555 0,'0'0'13,"0"0"-12,0 0 16,0 0-17,0 0 15,0 0-14,0 0 12,0 0 8,0-14-21,0 1 0,0-14 10,0-14 8,14 14-18,-14-14 20,13 0-20,1 0 12,0 0-11,13 0 12,14 0-13,14-13 17,41-1-17,0 15 15,-14 12-14,-14 1 12,14 13 3,69 14-15,13 14 14,-68 0-15,-28-14 17,0 13-17,28 15 15,27 12-15,0 29 13,1-1 5,-15 13-18,-41 1 0,-13-27 18,0 13-18,0 0 17,-14 27-17,0 0 12,-14 14 7,-13 0-18,-1 0-1,1 55 10,-28 13 9,1-55-19,-15-26 15,1-1-14,-14 27 12,0-13-12,-14 14 15,-68 13-16,27-27 15,14-41-13,14-13 10,-14-1 4,-28 14-15,-13-13 16,14-14-17,13-1 12,14-26-11,0-14 15,-28 14-16,-13-14 16,0-28-15,14 1 15,40 0-16,14 0 16,14 0-16,0-1 14,-13-26 1,-15-42-14,14 15 20,1-15-21,-1 1 0,14 0 12,0-1 1,14 1-13,-15-27 17,15 26-17,13 14 14,1 14-12,-1 14 13,14-28-1,0 0-13,0-13 15,14 13-16,-1 1 14,1-28-13,13 0 14,1 27-15,13-13 15,14-1-14,-14 15 16,0-15-17,27 15 16,1 13-16,-1 0 17,14-14-17,-82 82 17</inkml:trace>
  <inkml:trace contextRef="#ctx0" brushRef="#br0" timeOffset="89921">12253 13964 0,'0'0'2,"0"0"13,0 0-2,0 0-13,0 0 18,0 0-18,0 0 13,0 0-12,0 0 13,0-14 1,-14 0-14,0-13 16,-13 0-17,0 13 14,-14-13-14,0 0 18,0 0-18,0-1 15,-1 15-14,15-1 14,0 1-15,13 13 14,0 0-14,1 0 15,-1 0-14,-13 13 15,-1 28-15,1 13 14,0 28-14,13-14 22,0-13-23,14-14 2,0-1 8,0-12 5,0-1-15,0-13 9,0-1 10,0 1-19,0-14 12,14 0-10,0 0 14,-1 0-16,15-14 15,26-13 2,1 0-17,0-1 2,-14 1 10,0 0 4,-14 0-16,1 13 14,-15 0-14,1 1 16,0 13-16,-1 0 16,1 0-16,-14 0 17,0 0-17,0 0 14,14 13 2,-1 1-16,1 27 26,13 0-26,1 41 0,-1 40 11,1 14-10,-15-13 10,1-41 2,-14-14-11,0-14 11,0 28-12,0-82 16</inkml:trace>
  <inkml:trace contextRef="#ctx0" brushRef="#br0" timeOffset="91233">12184 8966 0,'0'0'14,"0"0"-13,0 0 16,0 0-17,0 0 16,0 0-15,0 0 11,0 0 2,14 0-14,0 0 18,-1 0-18,1 0 16,13 13-16,28 1 15,55 13-15,13 14 14,-27-14 3,-28 0-17,0-13 1,14 13 15,55 28-15,14-1 14,13 28 1,-55 0-16,-27-14 2,69 13 13,27 15-13,-69-42 8,1 28 7,-1 13-17,55 14 13,1 0-11,-15-14 12,-68-40-12,14 13 13,95 55-2,1-1-13,-42-26 20,-40-15-20,27 1 13,41 0-13,-55-28 16,-41-13-16,0 0 15,0 0-14,14 13 13,68 41 8,-41-26-21,-13-1-1,-28-14 11,-28-13-9,1-14 13,-14 0 0,0 1-15,14-1 14,-14 0-14,-14-13 15,-13-1-15,0 1 18,-1 0-18,15 13 13,-28-27-11</inkml:trace>
  <inkml:trace contextRef="#ctx0" brushRef="#br0" timeOffset="92030">15742 12180 0,'0'0'13,"0"0"-13,0 0 18,0 0-18,0 0 14,0 0-14,0 0 17,0-14-17,13-13 16,15-14-15,26-27 12,56-28 2,-28 42-15,0 13 17,0 0-17,14 0 16,82-13-15,-69 27 15,-27 13-16,-13 14 14,13 0-13,27 0 13,69 0 2,-41 14-15,-41-14 1,-14 13 10,41 28 3,55 41-14,-14 13 19,-55 1-20,-27-15 2,-13 1 8,13 13 6,0 1-16,14 13 14,-28-14 3,-13 0-16,0 41 0,-1 14 13,-40 14 1,-28-28-15,-27-27 18,0 13-17,-13 1 2,-1 0 7,0-15 6,0-26-16,-81 0 16,-56 0-16,69-42 17,-28 1-17,-81-13 16,54-15-16,68 1 22,-177-14-22,96-14 4,81 1 14,28-15-17,-14-13 12,-95-68-12,27 1 14,40 12-14,42 28 12,14-27 3,-14-69-16,27 15 16,0 12-15,14-26 16,14-14-17,13 13 16,14 28-16,14 0 14,13-55-14,1 28 16,-1 54-16,0 27 17,42 1-17,-1-1 16,-68 82-15</inkml:trace>
  <inkml:trace contextRef="#ctx0" brushRef="#br0" timeOffset="92935">16385 12452 0,'0'0'18,"0"0"-18,0 0 14,0 0-14,0 0 17,0 0-17,0 0 18,0 0-18,0 14 13,13 26 0,-13 15-13,0 13 17,0 27-17,14 69 14,0-1-14,-1 1 15,1-28 2,0-27-17,-1 0 2,1-28 12,0-26-12,-14-14 12,0-28 2,0-13-16,0 0 14,0 0-14</inkml:trace>
  <inkml:trace contextRef="#ctx0" brushRef="#br0" timeOffset="93327">16946 12765 0,'0'0'1,"0"0"12,0 0 2,0 0-15,0 0 18,0 0-18,0 0 16,0 0-16,0 0 14,0 0-14,0 14 16,13-1-16,1 1 16,13 0-15,28 13 11,54 55 8,-13-14-20,-14 0 17,-13-14-16,-28-26-1,27 26 12,14-13 2,0 13-12,-13-13 11,-15 0-11,1 0 12,0-14-12,-28 0 12,1 14 0,-15-14-14,-13 14 16,0 0-16,-13 0 17,-1-14-17,-13 14 16,-14-14-16,-69 14 16,-40-14-16,-28-40 14,27-14 2,55-1-15,14-12 15,0-29-16,82 69 2</inkml:trace>
  <inkml:trace contextRef="#ctx0" brushRef="#br0" timeOffset="93777">16932 12765 0,'0'0'16,"0"0"-15,0 0 15,27 0-16,69 0 14,27 0-14,-13 0 16,-28 0-16,-14-13 17,28-15-17,-14-13 15,14 1-14,-14-15 12,-41 28 3,-41 27-15</inkml:trace>
  <inkml:trace contextRef="#ctx0" brushRef="#br0" timeOffset="94607">13758 7209 0,'0'0'16,"0"0"-16,0 0 16,0 0-16,0 0 18,0 0-18,0 0 15,0 0-15,0 0 14,0 0 2,0 0-16,13 0 13,1 0-13,13 0 16,15 0-16,12 0 17,15 0-17,-15 0 17,1 0-17,0-14 13,27 14 6,82-14-19,14 1 0,-69-1 11,-27 1-5,110 13 6,82-14-7,-138 0 6,179 14-5,-110-13 2,-68-1 8,27 14-16,137 0 18,-136 0-18,12 0 11,42 0 7,-27 14-18,-28-1 15,55-13-14,-14 0 16,-82 0-17,-13 0 16,81 0-15,14 14 12,-81-14-13,-56 0 14,14 0-13,28 0 17,13 0-18,-14 0 19,1 0-19,-42 0 13,-27 0-12,0 0 12,-14-14 1,-13 14-14,0 0 17,-1 0-17,1-13 15,0-1-15,-14 14 15</inkml:trace>
  <inkml:trace contextRef="#ctx0" brushRef="#br0" timeOffset="95311">19340 6582 0,'0'0'2,"0"0"11,0 0-13,0 0 19,0 0-19,0 0 13,0 0-13,13 14 13,1-1 4,0 1-17,-1 0 14,1 13-13,0 14 13,0 13-14,-1 1 18,1-1-18,0-13 16,-1 0-16,1 0 16,0-14-16,-1 0 14,1 1-13,0-1 17,-1 14-18,1-1 17,-14 1-17,0 0 13,0 14 0,0-1-12,-14 1 17,1-1-18,-1 1 13,-54 13-12,-83 0 15,14-14-16,14 14 13,-109 55 3,-15 27-16,56-41 17,-138 0-17,152-28 16,12 15-16,1 13 13,164-109-12</inkml:trace>
  <inkml:trace contextRef="#ctx0" brushRef="#br0" timeOffset="96324">14196 4785 0,'0'0'1,"0"0"15,0 0 0,0 0-16,0 0 14,0 0-14,0 0 16,0 0-16,0 0 19,0 0-19,0 0 14,0 0-14,0 0 14,0 0-14,0 13 17,13 28-17,1 0 14,0 0 4,-1 13-18,-13 14 1,0 14 12,-13 27 4,13 27-17,0-27 17,-14-27-17,0 0 15,-13 13-14,-1-13 12,1-1-12,0-26 14,13-1-15,0-13 16,1-14-15,13 1 14,0-1-14,0-14 14,0 1-14,0 0 11,13-1 6,1 1-18,0 0 15,13 13-15,14 0 13,0-13-12,28-14 15,40 13-15,28-13 15,-41 0-16,-28 0 16,0 0-16,1 0 16,13-13-15,14-15 14,-14 1-1,-14 0-13,-13 0 12,-55 27-13</inkml:trace>
  <inkml:trace contextRef="#ctx0" brushRef="#br0" timeOffset="97012">15235 5915 0,'0'0'1,"14"0"19,27 0-19,0-14-1,14 1 13,-14-15 1,-14 1-13,1 0 12,-1-14-13,14-13 16,-14-1-15,1 14 15,-1 0-16,-13 1 16,-14-1-14,0 13 9,0 1 5,0 0-16,0 13 18,0 1-18,0-1 15,0 1-15,-14 13 15,-27 0-15,-27 13 15,-14 14 3,-28 28-18,42-1 0,13 1 12,0 13 9,14-27-21,14 0 0,-1-1 15,15-12-13,-1 13 8,0-14 4,14 0-13,0 14 18,14 13-19,41 1 15,13 13-14,14 0 12,0-13-10,1-1 11,-29-13-12,-13-14 9,0 0 5,14 1-16,13-15 17,1 1-17,-14-14 16,-1 0-16,-26-14 14,-28 14-13</inkml:trace>
  <inkml:trace contextRef="#ctx0" brushRef="#br0" timeOffset="97623">16480 4240 0,'0'0'16,"0"0"-15,0 0 11,-13-14-11,-1 14 15,0-13 0,1 13-16,-1 0 16,0 0-15,1 0 13,-1 0-14,0 0 17,1 0-17,-1 13 16,0 1-16,0 13 15,1 0-15,-1 14 18,0 0-18,1 0 13,-1 0 7,0 13-19,1 28-1,13 0 9,0-1-4,13 1 8,1-14 1,0-13-14,-14 13 16,0 13-15,0 1 11,0 13 4,13 14-16,1 0 16,-14-27-15,0 0 14,0-41-15,0-1 16,0 15-15,0 27 14,14-14-15,-1 13 16,1 1-16,-14 0 17,0-28-17,0-13 16,0-14-16,0 1 13,0-1 6,0 0-18,0-13 12,0-1-13,0 1 14,0-14-13,0 0 12</inkml:trace>
  <inkml:trace contextRef="#ctx0" brushRef="#br0" timeOffset="98232">16111 5452 0,'0'0'1,"0"0"15,0 0-16,14 13 17,-1 1-17,1 0 15,0-1-15,-1 1 18,1 0-18,0-1 12,13-13 5,14-13-17,69-15 15,-1-13-15,-13 1 12,-28 12-10,-13 1 12,-14 14-12,0-15 12,-41 28 4</inkml:trace>
  <inkml:trace contextRef="#ctx0" brushRef="#br0" timeOffset="98545">17178 4716 0,'0'0'14,"0"0"-14,0 0 19,0 0-19,0 0 16,0 0-16,0 0 12,0 0 5,0 0-17,14 14 14,-1-14-13,1 14 15,0-1-16,-1 15 14,15 12-14,13 42 18,0 27-18,0 41 16,0 68-16,0-55 13,-27-54 2,-1 0-14,1 55 15,0-15-16,-1-40 17,-13-41-17,0-27 17,-13 0-17,-1-14 14,-13 1-14,27-28 14</inkml:trace>
  <inkml:trace contextRef="#ctx0" brushRef="#br0" timeOffset="98934">17219 5248 0,'27'0'18,"42"0"-18,-1 0 14,69 13 1,14 1-15,-56-14 17,-95 0-17</inkml:trace>
  <inkml:trace contextRef="#ctx0" brushRef="#br0" timeOffset="99327">15960 8598 0,'0'0'0,"0"-14"13,-13-13-13,13 27 20</inkml:trace>
  <inkml:trace contextRef="#ctx0" brushRef="#br0" timeOffset="99652">14086 7781 0,'0'0'18,"0"0"-17,0 0 12,0 0-12,0 0 15,0 0-16,0 0 17,0 0-17,14 13 12,-14 28-12,13 27 17,1 28-17,13 13 18,-13-1-18,0 1 16,-14 0-16,0 14 16,0-28-16,-14-54 21,0-14-20,1-13 11,13-14-11</inkml:trace>
  <inkml:trace contextRef="#ctx0" brushRef="#br0" timeOffset="99997">13689 7808 0,'0'0'1,"0"0"14,0 0-14,0 0 13,28-14-14,40-13 18,28-14-18,0 0 14,-14 1-14,-14-1 20,69-27-20,13 13 10,-13 1-9,-55 26 16,-27 1-16,0 14 13,-14-1 1,0 14-15,0 0 13,-14 14-12,-13-1 18,13 14-19,-13 14 14,-14 0-14,0 14 15,0 13-15,-27 0 16,-28 27-16,-41 14 15,-13 14-13,13-28 12,41-41 2,14-13-15,14-14 13,-1 1-14,15-15 17,-1 1-16,0 0 13,1-14-14,13 0 16,0 0-16,0 0 21,0 0-21,13 0 8,15 13 12,40 1-20,42 13 0,-15 0 14,-26-13-12,-1 0 12,-27-1 2,14 1-16,-14 13 13,0 0-13,0 14 16,0 0-16,-13 0 16,-15-14-16,-13 0 17,14 1-17,-14-28 14</inkml:trace>
  <inkml:trace contextRef="#ctx0" brushRef="#br0" timeOffset="100641">15194 8434 0,'0'0'13,"0"0"-12,0 0 15,0 0-16,0 0 12,0 0 4,14 0-16,13-13 15,28-1-15,-14 1 18,0-1-18,0 14 14,0 0-14,-13 0 17,-1 0-17,0 0 17,1 0-17,-15 14 16,1-14-16,0 13 16,-1 1-16,1-1 17,-14 1-17,0 13 16,0 0-16,-14 14 14,-13 0-2,0 0-10,-14-14 17,0 1-19,-14-1 10,0-14 8,0-13-18,14-13 1,0-1 14,0-13-2,14 0-12,0-14 14,-1-27-14,28 68 15</inkml:trace>
  <inkml:trace contextRef="#ctx0" brushRef="#br0" timeOffset="101168">15824 7726 0,'0'0'1,"0"0"14,0 0-14,0 0 13,0 0-14,0 0 18,13 0-18,1 14 14,27-1 4,0 1-18,-14 13 12,14 41-11,14 41 17,-14 41-18,-13-14 15,-1 28-15,-13-1 17,-1-27-16,1-54 14,-14-27-14,0-15 12,0 1-12,-14-13 13,1-1 5,13-27-19</inkml:trace>
  <inkml:trace contextRef="#ctx0" brushRef="#br0" timeOffset="101482">15769 8639 0,'0'0'1,"0"0"0,0 0 14,0 0-2,14 0-13,-1 0 16,42 0-16,13 0 18,-13-14-18,0-13 16,0-14-16,13 0 17,0 0-17,-13 0 13,14 14-11,-15 0 13,1 0-14,0-1 14,-1 1-1,1 14-14,-14-1 14,0 14-13,-27 0 14,0 0-15,-1 0 17,1 0-17,-14 0 14,0 0-12,0 0 14,0 0-2,0 0-14,-41 0 14,0 14-14,0 13 17,-28 14-17,15 13 15,-1 14-14,14 14 14,0 13-14,27-13 15,1-28-15,-1-13 15,14 0-15,0-14 13,0-13-1,14 0-12,-1-14 16,1 0-17,41-28 17,-1-12-16,15-15 12,-1 1-12,-13-1 13,0 1 1,-28 13-15,0-14 13,1 28-12,-15 0 16,1 13-17,-14 1 16,0 13-16,0 0 17,0 13-17,0 14 13,0 42 3,0 12-15,0 28 1,0-54 12,14-14 2,-1-1-16,-13-12 17,14-15-17,-14 1 16,14-14-16,-14 0 14,13-14-14,1-13 15,0-41-14,0-41 12,-1 0 3,1-68-15,0-14 13,-14 28-14,0 81 18,0-27-18,0-27 17,0 14-17,0 53 11,0 15 6,0 13-16,0 14-1,0 13 16,0 14-2,0 0-13,0 0 16,0 41-17,0 14 15,13 26-15,1 42 15,13 27-15,28 40 14,0 1-13,-14-28 18,0 1-19,0-42 13,-14-26-11,1-28 12,-15-14-11,1-13 9,-14-14 2,0 1-13,0-28 23</inkml:trace>
  <inkml:trace contextRef="#ctx0" brushRef="#br0" timeOffset="102543">17055 8230 0,'0'0'17,"0"0"-16,0 0 16,0 0-17,14 0 13,13 0-13,14 0 17,14-14-17,-1-13 19,-12 0-19,-1 0 13,0 13-2,-14 1-10,0 13 15,1 0-15,-1 13 14,0 1-14,-13-1 15,0 1-16,-1-14 16,1 14-16,0-14 15,0 0-14,13 0 14,0-14-13,14 0 12,0-13-1,-13 0-13,-1 0 17,-13-1-17,-1 1 16,-13 0-16,0 0 18,-13 0-18,-1 13 15,0 0-14,1 1 12,-1 13-12,0 0 13,-13 27 4,-14 41-18,-14 95 2,14 1 12,27-55 0,14 0-13,14-28 13,27-12-14,28-15 17,54-13-17,0 0 12,0-28 5,14-26-17,-14-28 17,-27 0-17,-96 41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20-07-07T16:20:42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8408 2333 0,'0'0'4,"0"0"-4,0 0 10,-13-13-9,-1-15 11,-13 1 5,-42-14-17,1 14 14,-1 0-14,1 0 18,0-1-18,13 1 16,-14 13-16,1 1 15,-14-1-15,0 1 17,0-1-17,13 14 24,1 0-24,13 0 1,0 14 9,-13-1 0,0 1 6,-28-1-16,-27 1 13,27 13-12,28 1 18,-1 12-19,14 1 14,14 14 23,0-1-34,0 1-2,0-1 0,0 1-1,14-1 1,-14 1 18,0 13-18,0 27 17,13-27-17,1-13-1,13-1 14,1 0-2,-15 28-12,15 0 17,13 0-17,0-1 16,13 1-15,1-14 16,0-27-17,13 13 16,0-13-16,1 0 16,-1-14-16,-13 14 13,-1-13 5,1-1-17,0 0 0,13 14 13,1-14-2,-1 14-12,14 13 14,0 1-12,0-14 17,14 0-19,13-1 11,1 1 7,-15-13-18,1-1 1,-14 0 13,0 0-1,-14-13-12,1 0 16,13-1-17,14 1 15,13-1-15,14-13 16,0 0-16,-13 0 15,-15 0-14,-13 0 16,0 0-17,-13 0 16,-1 0-15,0 0 14,15-13-14,12-1 12,1 1 0,13-15-12,14 1 15,1 0-15,-29 0 13,1-1-14,-14-13 16,0 14-15,-14 0 15,1 0-16,-1 0 13,1-1 4,-1 1-17,0 0 16,1 0-16,-1-1 16,0 1-16,1 0 13,-1 0-12,0-1 14,1 1-14,-14 0 16,-1-14-17,15 0 14,-15 0 0,1 0-13,0 1 17,-1-1-18,1 0 15,0 0-14,-14 14 12,0 0-12,0-1 13,0 1-13,0 0 14,0-14-14,0 0 16,0 0-17,0 0 16,0 1-15,0-1 11,0 0 4,0 14-15,0-1 17,0 1-18,0 14 24,0-1-23,0 0-1,0 1 6,-14-15 8,0 1-14,1 14 14,-1-1-13,0 0 17,1 1-18,-1-1 15,0 0-14,1 1 16,-1-1-17,0 1 17,14-1-17,-14 0 12,14 1 0,0-1-11,-13 1 18,-1-1-19,0 0 15,1-13-13,-15 0 10,1 0-11,-14-1 12,-14-12 3,-54-29-16,109 69 15</inkml:trace>
  <inkml:trace contextRef="#ctx0" brushRef="#br0" timeOffset="1">8094 2265 0,'0'0'1,"0"0"13,0 0-14,0 0 15,0 0 2,0 0-17,0 0 14,13 0-14,1 0 18,0 0-18,13 14 17,14-1-17,14 15 11,-14 12-11,0-12 17,14 26-17,13 14 17,-27-13-17,0 13 17,-41-68-17</inkml:trace>
  <inkml:trace contextRef="#ctx0" brushRef="#br0" timeOffset="2">7492 2878 0,'0'0'0,"0"0"14,0 0-13,0 0 15,0 0-16,0 0 17,0 0-17,0 0 16,0 0-16,0 0 12,0 0 7,0 0-19,0 0 1,0 0 12,-14 0 4,0 0-17,-13 14 13,-14 13-13,0 0 16,-14 14-16,-13 13 17,-1 1-17,28-14 15,14-14-15,0 0 17,13 0-17,0 1 15,0-1-14,1 27 14,-1 14-14,0 14 14,14-14 1,14-13-16,0-1 14,-1-13-14,1 0 25,0 0-24,13-14-1,1 0 12,-1 0-11,14 1 20,0-1-21,14-13 17,-1-1-17,1 1 16,-14-1-15,14 1 14,0-14-15,-14-14 15,13 1-15,1-1 17,0 1-17,-14-15 16,0 1-16,-14 13 14,1 1-13,-1-14 13,0-14 4,1 14-18,-15-1 17,1 1-17,-14 0 2,0 13 7,-14 1 11,1-15-20,-15 15 13,1-1-12,0-13 12,-14 0-10,0-1 14,-14 1-17,0 0 13,-27 0 1,0-1-14,14 15 18,13-1-17,14 1 13,0-1-14,0 0 5,13 1 6,-13-15 3,14 1-14,0 0 17,-14 0-17,13 0 19,1-1-19,-1 1 11,1 0-8,0 0 13,-1-14-16,15 13 15,-1 1 6,0-14-19,14 14-2,0 0 11,14 0-9,13-14 12,1 0-1,-1 0-13,0 14 14,1 0-13,13-14 11,0 0 4,-14 14-15,1-1 17,-1 15-18,14-1 3,0 1 6,0-1 7,14 14-16,0 14 17,-1-1-17,-13 14 14,-13-13 5,-1 13-19,0 1 0,-13-1 13,-14 14 2,0-41-15</inkml:trace>
  <inkml:trace contextRef="#ctx0" brushRef="#br0" timeOffset="3">7382 4485 0,'0'0'13,"0"0"3,0 0-16,0 0 17,0 0-17,0 0 15,0 0-15,0 0 18,0 0-18,0 0 13,0 14-13,-13-1 19,-1 1-19,0-1 14,0 1-14,-13 13 17,0 14-17,-1 14 12,-13-1-10,0 28 11,-13 13 7,-15-13-20,-13-14 1,-14 27 12,-13 69 0,27-28-12,0-14 15,-14-13-16,-27 41 15,-41 41-14,54-28 15,14-40-16,1-1 15,-1 15-15,-27 26 15,-28 0 1,42-40-15,13 27 13,28-55-14,-15 14 15,1-14-14,-13-13 18,13 0-19,13-14 16,14-14-16,14-13 14,0 14-14,14-28 15,0-13-14,-1-1 11,1 1 4,27-14-16</inkml:trace>
  <inkml:trace contextRef="#ctx0" brushRef="#br0" timeOffset="4">3223 9047 0,'0'0'0,"0"0"17,0 0-16,14-13 15,13-28-16,14-27 13,28-14-13,-1 0 19,28-13-19,27-14 14,-27 27-14,-28 1 16,14-1-15,0 14 11,0 13 4,28-13-15,-28 14 14,-14-1-14,-13 14 17,41 14-18,41 0 11,27 13-10,-82 14 18,-14 0-19,14 14 14,41 27-13,1 0 17,12 27-18,-26 13 10,-42-13 11,1 1-21,-28-15 0,13 28 11,1 27 6,-14 13-16,-13-13 14,-15-13-14,-13 53 14,-13 56-15,-1-42 15,0-54-14,-13 0 14,-14-14-15,-41 42 17,-55 26-17,27-40 12,15-42 5,-15 1-17,-54 13 17,0 14-16,27 0 10,28-27-10,-110 13 20,41-40-21,68-28 11,28 0-10,-27-27 17,-55 0-18,27-13 15,55-1-15,13-13 14,15-14-12,-1-14 11,0-13 4,0 14-17,-13-14 12,0 0-11,-1-14 17,14 0-18,1-40 15,13 26-14,27 28 14,28-54-15,13-55 16,28-14-15,13 55 11,-13 27 4,-14-41-15,41-41 15,0 55-16,69-14 16,-42 41-15,-40 41 13,-1 0-14,-68 68 15</inkml:trace>
  <inkml:trace contextRef="#ctx0" brushRef="#br0" timeOffset="5">5823 10178 0,'0'0'1,"0"0"16,0 0-17,0 0 12,0 0 7,0 0-19,0 0 13,0 0-13,0 0 17,0 0-17,0 0 16,0 0-16,0 13 14,13 1-14,1-1 17,13 15-17,42 26 15,13 28-1,27 13-13,-13 1 14,-14-1-15,-14-13 17,15 13-17,53 55 14,-13-14-14,1 14 15,-15-28-14,-41-40 19,15 13-20,12 28 14,1-14-14,-14-14 13,0-13-10,-13 0 9,-15-28 4,-13-13-15,-13-14 15,-1 0-16,1 1 16,-15-1-16,1-13 13,0-1-13,-1 14 16,-13-27 0</inkml:trace>
  <inkml:trace contextRef="#ctx0" brushRef="#br0" timeOffset="6">7587 13010 0,'0'0'1,"0"0"12,0-13 1,0-1-14,0-13 18,0 0-18,0-1 16,0-12-15,0-1 11,0 0-12,0 0 17,0 0-17,14-13 17,0-1-17,13 1 16,0-1-16,1 14 15,-1 0-14,14-27 13,14 0 0,13 0-14,14-14 19,42 1-18,-42 13 12,0 0-13,-14 27 15,42 13-14,26 15 16,1 13-17,-55 0 13,-13 13-11,13 28 11,27 14-11,1 13 13,-1 14-13,-13-14 12,-28-14 0,-13 14-13,0 28 16,13 40-17,-27-27 15,-13-14-14,-1 0 14,0 55-15,-27 41 13,-13-55 6,-1-27-19,-13 54 0,13 15 14,-13-42 3,-14-14-16,-28 14 0,-13 1 10,-14 12 9,28-40-20,13-13 15,0-28-14,-40 27 13,-28 0-14,27-26 14,0-1-13,14 0 17,14-14-18,-15 1 15,1-28-14,-27 0 9,-1-13 5,1-28-14,27-13 18,13-14-19,-13-13 13,-13-14-11,-15-14 14,14-27-16,1-55 16,13 28-15,41 41 10,-1-69-9,29-53 13,-1 53-14,28 55 21,27-81-22,14 13 11,-1 27-9,28 0 12,-27 27-1,0-13-13,-14 0 14,-14 41-13,-27 95 17</inkml:trace>
  <inkml:trace contextRef="#ctx0" brushRef="#br0" timeOffset="7">8422 13078 0,'0'0'2,"0"0"14,0 0-2,0 0-13,0 0 16,0 0-17,0 0 14,0 14-14,0 13 16,0 14-16,-14 0 16,14 0-16,0 0 17,0 0-17,0-1 14,0-12-14,0-1 16,0-13-1,14-1-13,0 1-1,-1-1 13,15 1-12,26 13 12,29 14-12,-1-14 12,-14 1 5,-13-15-19,-1 1 1,-12-1 8,-1 15 5,13 13-13,-13 13 15,0 28-15,-13-14 15,-15-14-15,-13 1 15,0-14-16,0-1 16,-13 1-15,-1 0 11,-13 0 4,-28 0-16,-54-14 16,-1-13-15,110-14 13</inkml:trace>
  <inkml:trace contextRef="#ctx0" brushRef="#br0" timeOffset="8">8477 13038 0,'0'0'1,"0"0"16,0 0-17,0 0 16,0 0-16,0 0 17,0 0-17,13 0 13,28-14 2,55-13-15,14-28 15,-28 14-15,0-13 16,41-41-16,-27 26 16,-1 15-16,1 0 16,-96 54-16</inkml:trace>
  <inkml:trace contextRef="#ctx0" brushRef="#br0" timeOffset="9">4878 10314 0,'0'0'15,"0"0"-15,0 0 17,0 0-17,0 0 16,0 0-16,0 0 13,-13 13 2,-1 1-15,-13 0 23,-1 13-23,-13 27 0,-27 69 10,13 0 6,14-28-16,-68 55 16,-1-1-16,-40 56 16,40-69-15,28 14 15,0 27-16,14-41 16,-28 14-15,-41 40 10,28-26 7,13-1-18,41-54 3,14-41 10,0 0 1,-14 28-12,1-1 11,-1-27-13,14-13 17,-14-1-17,0 1 12,1-1 5,-1 1-16,0-15 15,14 1-16,0-13 16,0-1-16,0 0 16,-14 14-16,-13 13 13,13-13-12,14-14 16,0 14-17,-14 0 16,1 0-16,26-14 13,28-27-11</inkml:trace>
  <inkml:trace contextRef="#ctx0" brushRef="#br0" timeOffset="10">1896 14154 0,'0'0'1,"0"0"15,0 0-16,0 0 17,0 0-17,0 0 12,0 0-11,0 0 15,0-13-16,14-15 17,-1-12-17,15-15 17,13 1-17,27-14 17,28-14-17,13 14 16,-40 27-16,-15 14 13,29-14-10,53-14 10,15 14 0,-14 28-12,-55 13 14,-14 0-14,42 0 14,54 0-15,-14 13 16,-54 1-16,-28 0 15,15 40-1,40 42-13,-14-1 16,-13 14-17,0 0 16,-14 13-16,-27 42 13,-14 13-12,-14-55 15,-27 42-16,-27 26 16,-28-13-16,-14-27 14,1-41-12,0 14 16,-1 13-18,14-41 17,-13-13-17,-55 13 17,-28-13-17,56-27 10,40-15 8,-41 1-18,-54 0 15,13-14-14,14-13 13,41-14-13,-28-14 11,-54 1-11,-14-14 13,69-1 3,27 1-17,13-14 16,-40-41-16,-1-13 17,1 0-16,-1-1 12,28 28-13,28 0 16,-1-41-16,-14-54 17,28 40-17,14 42 16,13-28-16,1-82 17,13 28-17,0 54 11,41-41 10,41-27-21,27 0 0,1 27 16,-42 68-16,-13 14 13,27 0 2,27 0-14,-13 27 13,-96 41-13</inkml:trace>
  <inkml:trace contextRef="#ctx0" brushRef="#br0" timeOffset="11">8942 3954 0,'0'0'15,"0"0"-15,0 0 16,0 0-1,0 0-15,0 0 15,0 0-15,0 0 15,0 0-14,0 0 16,0 0-17,0 13 18,14 1-18,-1 27 13,28 27-13,0 14 15,0-14-14,0-14 14,14 14-14,14 14 14,-1 0-13,-13-14 14,-1 27-15,15 1 9,-14-1 7,-14-27-16,-14-14 14,0-13-15,1 0 18,-1 27-17,0 14 13,1 27-13,-15-14 12,1-13-12,0-14 14,-1-27 0,15 13-15,13 14 15,0 14-15,0 0 17,0-14-17,0 0 15,0 0-14,0-13 14,-13-14-15,-1-1 13,14 1 5,-14 0-17,1-14-1,-15 1 16,1-15-15,0 1 14,-1 13-14,1 0 15,0 14-15,13 0 14,0 13-13,1 1 7,-14-1 7,-1-13-14,15 0 11,-1 0 3,0 0-16,1 0 16,-1 0-16,0-14 2,-13-14 13,0 1-2,-14-14-13,0 0 19,0 0-19,0 0 15</inkml:trace>
  <inkml:trace contextRef="#ctx0" brushRef="#br0" timeOffset="12">9817 7808 0,'0'0'1,"0"0"0,0 0 13,0 0 1,14-14-15,14-27 18,26-27-18,28-27 15,0 13-15,1 1 15,-15 13-15,-13 13 16,-1 14-16,28-13 16,28-1-16,-14 14 16,-1 14-15,-26 0 15,-1 0-16,14-14 21,28 0-21,27 27 11,-1 1-9,-53 13 8,-15 13 17,14 15-27,14 12 1,13 1 9,14 0-8,-27 0 19,-41-14-20,13 41 16,1 14-17,-15 13 2,-13 1 12,-13-28 0,-1 0-14,1 14 16,-1 95-16,-27-28 17,-14-40-16,1-13 12,-15 26-13,-13 1 16,-27-14-16,-42 27 17,15-41-17,26-27 17,1-13-17,-14 13 15,-14 0-13,-14 0 12,-13-13-12,14-1 13,13 1-13,-13-15 13,-28-12-14,-14-1 8,42-13 6,27-14-14,13 0 15,1-14-15,0 0 14,-15-13 0,1-14-15,0-13 18,0-1-18,14 1 2,13-14 9,-13-41 6,13-55-17,28 69 14,13 27-14,0 13 16,0-26-16,1-55 16,13-28-15,0 55 14,13 27-14,29-13 15,26-27-15,-13 13 15,-1 13-2,15 1-14,-14 27 15,-55 68-14</inkml:trace>
  <inkml:trace contextRef="#ctx0" brushRef="#br0" timeOffset="13">2990 14931 0,'0'0'1,"0"0"13,0 0 1,0 0-14,-13 0 0,-1-14 11,-13 0 3,-1 1-15,15-1 17,-15-13-17,15 13 16,-1 1-16,0-1 17,1 0-17,-1 1 14,0-1 3,1 1-17,13 13 14,0 0-13,0-14 15,0 0-16,13-13 14,1 0-14,27-14 16,14 0-16,13-27 17,-13 14-17,0-1 13,-1 14-11,1 0 14,0 0-16,-14 14 15,27 0 5,1 0-20,-15 13 0,-13 1 10,0 13 10,-13 0-20,-1 0 1,-13 0 12,-1 0 1,1 0-13,-14 0 14,0 0-15,0 0 14,-14 40 2,-40 83-16,-1 0 17,-13-1-17,13-40 16,28-28-15,-1-13 14,1 14-15,-1 26 14,-13 1-13,0 0 15,14-14-16,0-27 16,13-14-16,0 0 14,1-13-13,-1-1 14,14 1 6,0-14-21,0 0 0,0 14 11,14-14 3,-14 0-14,13 0 15,1 0-14,0 0 15,-1 0-16,15 0 17,-1 13-17,0 1 13,1 0 3,-1-1-16,0 14 17,1-13-17,-14 0 15,-1-1-14,-13 1 13,0-1-14,0 1 15,0 13-15,-13 1 18,-1-1-18,-14 14 16,1 0-16,0-1 17,-14 1-17,-14-14 16,-13 1-16,-15-15 17,-12 1-17,13-14 10,0-14 9,-14 1-19,96 13 2</inkml:trace>
  <inkml:trace contextRef="#ctx0" brushRef="#br1" timeOffset="14">4290 8761 0,'0'0'0,"0"0"15,0 0-15,0 0 16,0 0-16,0 0 17,0 0-17,0 0 18,0 0-18,0 0 16,0 0-16,0 0 16,0 0-16,0 0 12,0 0 4,0 0-15,0 0 0,0 0 17,0 0-18,0 0 11,0 0 8,0 0-18,0 0 10,0 0-10,0 0 15,0 0-16,0 0 14,0 0 2,0 0-15,0 0-1,0 0 16,0 0-3,0 0-13,0 0 17,0 0-17,0 0 15,0 0-15,0 0 18,0 0-18,0 0 14,0 0-14,0 0 19,0 0-19,0 14 13,0-1-13,0 15 16,0-1-15,0 0 15,0 0-15,0 14 11,-13 0 5,-1 14-17,0-1 15,0 14-15,-13 0 17,13 0-17,1 0 12,-1-13-11,0-14 15,1 0-15,-1-14 13,14-13 2,-14-1-15,14 1 13,0-1-14,0 1 17,0 0-17,0-1 17,0-13-17,0 0 16,0 14-16,14-1 15,0 1-14,13 0 13,14-14-14,0 13 20,0-13-20,0 0 11,0 0 7,0 0-18,-13-13 0,13-15 13,13 1 1,29-27-14,-15 13 15,0 0-15,1 0 16,-1-13-15,-13 13 14,0-14-13,-14 15 13,-14 12-14,0 1 14,1 0 0,-1 0-15,-13-1 16,13 1-16,-13 0 15,0 0-14,-1 13 13,1 0-14,-14 1 16,0-1-16,0 1 17,0-1-17,0 0 19,0 1-19,0 13 13,0 0-12,0 0 13,0 0-1,0 0-13,0 0 17,0 0-17,0 0 17,0 0-17,0 0 15,0 0-14,0 0 12,0 13 5,0 1-18,0 0 0,0 13 14,-14 27 0,1 42-13,13 26 17,0-13-18,0-27 15,0-14-14,0 14 14,13-1-15,1 56 21,-14-29-19,0-26-2,0-27 9,0-55 9</inkml:trace>
  <inkml:trace contextRef="#ctx0" brushRef="#br0" timeOffset="15">10707 7890 0,'0'0'1,"0"0"8,0 0 8,0 0-17,0 0 16,0 0-16,0 0 16,0 0-16,0 0 17,0 0-17,0 0 15,0 0-15,0 0 15,0 0-15,0 0 17,0 13-17,0 1 15,0 27-2,13 0-12,1 40 17,13 1-18,1 0 16,-14-1-16,-1 1 16,1 13-16,0 1 16,-1-14-16,1-14 16,-14-28-16,0 1 10,0-41 11</inkml:trace>
  <inkml:trace contextRef="#ctx0" brushRef="#br0" timeOffset="16">11281 8216 0,'0'0'1,"0"0"12,0 0 1,0 0-13,0-13 12,0-14-13,14-14 17,0 0-17,-1 0 16,1 14-16,0 0 18,-1-1-18,1 15 15,0-1-15,0 1 14,13-15 1,0 15-15,-13-1 18,13 0-18,1 1 16,-1-1-15,0 1 14,1 13-14,-1 0 14,14 13-15,0 1 15,0 13-15,0 0 13,14 14-10,-14 14 10,0 13-10,0 13 10,-13-26-10,-15-14 10,1 0 1,-14-1-13,-14 1 17,1 14-18,-15-1 14,1 1-14,-14 26 15,0-26-15,13-14 17,-13-14-17,-13 0 14,-15-13 2,-13-1-16,0 1 16,14 0-16,13-14 17,14 0-17,13 0 14,-13-28-14,14-12 14,0-1-13,-1-14 17,15-13-18,-15-27 16,1-41-16,13 27 13,14 109-10</inkml:trace>
  <inkml:trace contextRef="#ctx0" brushRef="#br0" timeOffset="17">12280 9252 0,'0'0'1,"0"0"16,0 0-17,0 0 13,0 0 4,0 0-17,0 0 17,0 0-17,0 0 16,0 0-16,0 0 17,0 0-17,0 0 12,0 0-12,0 0 15,0 0-15,0 0 17,0 0-17,0 0 17,0 0-17,0-14 13,0 0 3,0 1-15,0-1 15,0 14-16,0-14 13,0 1-13,0 13 18,0-14-18,0 14 14,0 0-13,0 0 16,0 0-17,0 0 17,0 0-17,0 0 16,0 0-16,0 0 12,0 0 6,0 0-18,0 0 17,0 0-17,0 0 11,0 0-11,0 0 17,0 0-17,0 0 16,0 0-16,0 14 14,0 27 4,0 40-18,0 1 14,0 0-14,0 0 18,-27 26-18,-1 29 12,1-15-11,0-13 14,-1-13-14,-26 26 20,-1 14-21,0 28 11,0-28-10,14-54 12,14-14 6,0-14-18,-1 14-1,1 28 15,0 13-2,13-28-13,0 1 14,1-28-13,-1 1 18,0-14-19,-13 13 13,-1 14-13,-13 14 16,14-14-16,0 0 14,-1 0 2,1 0-16,0 1 16,-1-1-15,15-28 15,-15 1-16,1 14 13,-1-1-12,15-13 14,-15 14-15,1-1 16,0 14-16,13 0 18,0-13-18,1-14 16,-1-1-16,0-12 14,1-1 1,-1 0-14,14 0 19,-14-13-20,1 13 0,-1 1 10,-14 12 9,15-12-19,13-28 16</inkml:trace>
  <inkml:trace contextRef="#ctx0" brushRef="#br0" timeOffset="18">11035 13555 0,'0'0'13,"0"0"-12,0 0 16,0 0-17,0 0 15,0 0-14,0 0 12,0 0 8,0-14-21,0 1 0,0-14 10,0-14 8,14 14-18,-14-14 20,13 0-20,1 0 12,0 0-11,13 0 12,14 0-13,14-13 17,41-1-17,0 15 15,-14 12-14,-14 1 12,14 13 3,69 14-15,13 14 14,-68 0-15,-28-14 17,0 13-17,28 15 15,27 12-15,0 29 13,1-1 5,-15 13-18,-41 1 0,-13-27 18,0 13-18,0 0 17,-14 27-17,0 0 12,-14 14 7,-13 0-18,-1 0-1,1 55 10,-28 13 9,1-55-19,-15-26 15,1-1-14,-14 27 12,0-13-12,-14 14 15,-68 13-16,27-27 15,14-41-13,14-13 10,-14-1 4,-28 14-15,-13-13 16,14-14-17,13-1 12,14-26-11,0-14 15,-28 14-16,-13-14 16,0-28-15,14 1 15,40 0-16,14 0 16,14 0-16,0-1 14,-13-26 1,-15-42-14,14 15 20,1-15-21,-1 1 0,14 0 12,0-1 1,14 1-13,-15-27 17,15 26-17,13 14 14,1 14-12,-1 14 13,14-28-1,0 0-13,0-13 15,14 13-16,-1 1 14,1-28-13,13 0 14,1 27-15,13-13 15,14-1-14,-14 15 16,0-15-17,27 15 16,1 13-16,-1 0 17,14-14-17,-82 82 17</inkml:trace>
  <inkml:trace contextRef="#ctx0" brushRef="#br0" timeOffset="19">12253 13964 0,'0'0'2,"0"0"13,0 0-2,0 0-13,0 0 18,0 0-18,0 0 13,0 0-12,0 0 13,0-14 1,-14 0-14,0-13 16,-13 0-17,0 13 14,-14-13-14,0 0 18,0 0-18,0-1 15,-1 15-14,15-1 14,0 1-15,13 13 14,0 0-14,1 0 15,-1 0-14,-13 13 15,-1 28-15,1 13 14,0 28-14,13-14 22,0-13-23,14-14 2,0-1 8,0-12 5,0-1-15,0-13 9,0-1 10,0 1-19,0-14 12,14 0-10,0 0 14,-1 0-16,15-14 15,26-13 2,1 0-17,0-1 2,-14 1 10,0 0 4,-14 0-16,1 13 14,-15 0-14,1 1 16,0 13-16,-1 0 16,1 0-16,-14 0 17,0 0-17,0 0 14,14 13 2,-1 1-16,1 27 26,13 0-26,1 41 0,-1 40 11,1 14-10,-15-13 10,1-41 2,-14-14-11,0-14 11,0 28-12,0-82 16</inkml:trace>
  <inkml:trace contextRef="#ctx0" brushRef="#br0" timeOffset="20">12184 8966 0,'0'0'14,"0"0"-13,0 0 16,0 0-17,0 0 16,0 0-15,0 0 11,0 0 2,14 0-14,0 0 18,-1 0-18,1 0 16,13 13-16,28 1 15,55 13-15,13 14 14,-27-14 3,-28 0-17,0-13 1,14 13 15,55 28-15,14-1 14,13 28 1,-55 0-16,-27-14 2,69 13 13,27 15-13,-69-42 8,1 28 7,-1 13-17,55 14 13,1 0-11,-15-14 12,-68-40-12,14 13 13,95 55-2,1-1-13,-42-26 20,-40-15-20,27 1 13,41 0-13,-55-28 16,-41-13-16,0 0 15,0 0-14,14 13 13,68 41 8,-41-26-21,-13-1-1,-28-14 11,-28-13-9,1-14 13,-14 0 0,0 1-15,14-1 14,-14 0-14,-14-13 15,-13-1-15,0 1 18,-1 0-18,15 13 13,-28-27-11</inkml:trace>
  <inkml:trace contextRef="#ctx0" brushRef="#br0" timeOffset="21">15742 12180 0,'0'0'13,"0"0"-13,0 0 18,0 0-18,0 0 14,0 0-14,0 0 17,0-14-17,13-13 16,15-14-15,26-27 12,56-28 2,-28 42-15,0 13 17,0 0-17,14 0 16,82-13-15,-69 27 15,-27 13-16,-13 14 14,13 0-13,27 0 13,69 0 2,-41 14-15,-41-14 1,-14 13 10,41 28 3,55 41-14,-14 13 19,-55 1-20,-27-15 2,-13 1 8,13 13 6,0 1-16,14 13 14,-28-14 3,-13 0-16,0 41 0,-1 14 13,-40 14 1,-28-28-15,-27-27 18,0 13-17,-13 1 2,-1 0 7,0-15 6,0-26-16,-81 0 16,-56 0-16,69-42 17,-28 1-17,-81-13 16,54-15-16,68 1 22,-177-14-22,96-14 4,81 1 14,28-15-17,-14-13 12,-95-68-12,27 1 14,40 12-14,42 28 12,14-27 3,-14-69-16,27 15 16,0 12-15,14-26 16,14-14-17,13 13 16,14 28-16,14 0 14,13-55-14,1 28 16,-1 54-16,0 27 17,42 1-17,-1-1 16,-68 82-15</inkml:trace>
  <inkml:trace contextRef="#ctx0" brushRef="#br0" timeOffset="22">16385 12452 0,'0'0'18,"0"0"-18,0 0 14,0 0-14,0 0 17,0 0-17,0 0 18,0 0-18,0 14 13,13 26 0,-13 15-13,0 13 17,0 27-17,14 69 14,0-1-14,-1 1 15,1-28 2,0-27-17,-1 0 2,1-28 12,0-26-12,-14-14 12,0-28 2,0-13-16,0 0 14,0 0-14</inkml:trace>
  <inkml:trace contextRef="#ctx0" brushRef="#br0" timeOffset="23">16946 12765 0,'0'0'1,"0"0"12,0 0 2,0 0-15,0 0 18,0 0-18,0 0 16,0 0-16,0 0 14,0 0-14,0 14 16,13-1-16,1 1 16,13 0-15,28 13 11,54 55 8,-13-14-20,-14 0 17,-13-14-16,-28-26-1,27 26 12,14-13 2,0 13-12,-13-13 11,-15 0-11,1 0 12,0-14-12,-28 0 12,1 14 0,-15-14-14,-13 14 16,0 0-16,-13 0 17,-1-14-17,-13 14 16,-14-14-16,-69 14 16,-40-14-16,-28-40 14,27-14 2,55-1-15,14-12 15,0-29-16,82 69 2</inkml:trace>
  <inkml:trace contextRef="#ctx0" brushRef="#br0" timeOffset="24">16932 12765 0,'0'0'16,"0"0"-15,0 0 15,27 0-16,69 0 14,27 0-14,-13 0 16,-28 0-16,-14-13 17,28-15-17,-14-13 15,14 1-14,-14-15 12,-41 28 3,-41 27-15</inkml:trace>
  <inkml:trace contextRef="#ctx0" brushRef="#br0" timeOffset="25">13758 7209 0,'0'0'16,"0"0"-16,0 0 16,0 0-16,0 0 18,0 0-18,0 0 15,0 0-15,0 0 14,0 0 2,0 0-16,13 0 13,1 0-13,13 0 16,15 0-16,12 0 17,15 0-17,-15 0 17,1 0-17,0-14 13,27 14 6,82-14-19,14 1 0,-69-1 11,-27 1-5,110 13 6,82-14-7,-138 0 6,179 14-5,-110-13 2,-68-1 8,27 14-16,137 0 18,-136 0-18,12 0 11,42 0 7,-27 14-18,-28-1 15,55-13-14,-14 0 16,-82 0-17,-13 0 16,81 0-15,14 14 12,-81-14-13,-56 0 14,14 0-13,28 0 17,13 0-18,-14 0 19,1 0-19,-42 0 13,-27 0-12,0 0 12,-14-14 1,-13 14-14,0 0 17,-1 0-17,1-13 15,0-1-15,-14 14 15</inkml:trace>
  <inkml:trace contextRef="#ctx0" brushRef="#br0" timeOffset="26">19340 6582 0,'0'0'2,"0"0"11,0 0-13,0 0 19,0 0-19,0 0 13,0 0-13,13 14 13,1-1 4,0 1-17,-1 0 14,1 13-13,0 14 13,0 13-14,-1 1 18,1-1-18,0-13 16,-1 0-16,1 0 16,0-14-16,-1 0 14,1 1-13,0-1 17,-1 14-18,1-1 17,-14 1-17,0 0 13,0 14 0,0-1-12,-14 1 17,1-1-18,-1 1 13,-54 13-12,-83 0 15,14-14-16,14 14 13,-109 55 3,-15 27-16,56-41 17,-138 0-17,152-28 16,12 15-16,1 13 13,164-109-12</inkml:trace>
  <inkml:trace contextRef="#ctx0" brushRef="#br0" timeOffset="27">14196 4785 0,'0'0'1,"0"0"15,0 0 0,0 0-16,0 0 14,0 0-14,0 0 16,0 0-16,0 0 19,0 0-19,0 0 14,0 0-14,0 0 14,0 0-14,0 13 17,13 28-17,1 0 14,0 0 4,-1 13-18,-13 14 1,0 14 12,-13 27 4,13 27-17,0-27 17,-14-27-17,0 0 15,-13 13-14,-1-13 12,1-1-12,0-26 14,13-1-15,0-13 16,1-14-15,13 1 14,0-1-14,0-14 14,0 1-14,0 0 11,13-1 6,1 1-18,0 0 15,13 13-15,14 0 13,0-13-12,28-14 15,40 13-15,28-13 15,-41 0-16,-28 0 16,0 0-16,1 0 16,13-13-15,14-15 14,-14 1-1,-14 0-13,-13 0 12,-55 27-13</inkml:trace>
  <inkml:trace contextRef="#ctx0" brushRef="#br0" timeOffset="28">15235 5915 0,'0'0'1,"14"0"19,27 0-19,0-14-1,14 1 13,-14-15 1,-14 1-13,1 0 12,-1-14-13,14-13 16,-14-1-15,1 14 15,-1 0-16,-13 1 16,-14-1-14,0 13 9,0 1 5,0 0-16,0 13 18,0 1-18,0-1 15,0 1-15,-14 13 15,-27 0-15,-27 13 15,-14 14 3,-28 28-18,42-1 0,13 1 12,0 13 9,14-27-21,14 0 0,-1-1 15,15-12-13,-1 13 8,0-14 4,14 0-13,0 14 18,14 13-19,41 1 15,13 13-14,14 0 12,0-13-10,1-1 11,-29-13-12,-13-14 9,0 0 5,14 1-16,13-15 17,1 1-17,-14-14 16,-1 0-16,-26-14 14,-28 14-13</inkml:trace>
  <inkml:trace contextRef="#ctx0" brushRef="#br0" timeOffset="29">16480 4240 0,'0'0'16,"0"0"-15,0 0 11,-13-14-11,-1 14 15,0-13 0,1 13-16,-1 0 16,0 0-15,1 0 13,-1 0-14,0 0 17,1 0-17,-1 13 16,0 1-16,0 13 15,1 0-15,-1 14 18,0 0-18,1 0 13,-1 0 7,0 13-19,1 28-1,13 0 9,0-1-4,13 1 8,1-14 1,0-13-14,-14 13 16,0 13-15,0 1 11,0 13 4,13 14-16,1 0 16,-14-27-15,0 0 14,0-41-15,0-1 16,0 15-15,0 27 14,14-14-15,-1 13 16,1 1-16,-14 0 17,0-28-17,0-13 16,0-14-16,0 1 13,0-1 6,0 0-18,0-13 12,0-1-13,0 1 14,0-14-13,0 0 12</inkml:trace>
  <inkml:trace contextRef="#ctx0" brushRef="#br0" timeOffset="30">16111 5452 0,'0'0'1,"0"0"15,0 0-16,14 13 17,-1 1-17,1 0 15,0-1-15,-1 1 18,1 0-18,0-1 12,13-13 5,14-13-17,69-15 15,-1-13-15,-13 1 12,-28 12-10,-13 1 12,-14 14-12,0-15 12,-41 28 4</inkml:trace>
  <inkml:trace contextRef="#ctx0" brushRef="#br0" timeOffset="31">17178 4716 0,'0'0'14,"0"0"-14,0 0 19,0 0-19,0 0 16,0 0-16,0 0 12,0 0 5,0 0-17,14 14 14,-1-14-13,1 14 15,0-1-16,-1 15 14,15 12-14,13 42 18,0 27-18,0 41 16,0 68-16,0-55 13,-27-54 2,-1 0-14,1 55 15,0-15-16,-1-40 17,-13-41-17,0-27 17,-13 0-17,-1-14 14,-13 1-14,27-28 14</inkml:trace>
  <inkml:trace contextRef="#ctx0" brushRef="#br0" timeOffset="32">17219 5248 0,'27'0'18,"42"0"-18,-1 0 14,69 13 1,14 1-15,-56-14 17,-95 0-17</inkml:trace>
  <inkml:trace contextRef="#ctx0" brushRef="#br0" timeOffset="33">15960 8598 0,'0'0'0,"0"-14"13,-13-13-13,13 27 20</inkml:trace>
  <inkml:trace contextRef="#ctx0" brushRef="#br0" timeOffset="34">14086 7781 0,'0'0'18,"0"0"-17,0 0 12,0 0-12,0 0 15,0 0-16,0 0 17,0 0-17,14 13 12,-14 28-12,13 27 17,1 28-17,13 13 18,-13-1-18,0 1 16,-14 0-16,0 14 16,0-28-16,-14-54 21,0-14-20,1-13 11,13-14-11</inkml:trace>
  <inkml:trace contextRef="#ctx0" brushRef="#br0" timeOffset="35">13689 7808 0,'0'0'1,"0"0"14,0 0-14,0 0 13,28-14-14,40-13 18,28-14-18,0 0 14,-14 1-14,-14-1 20,69-27-20,13 13 10,-13 1-9,-55 26 16,-27 1-16,0 14 13,-14-1 1,0 14-15,0 0 13,-14 14-12,-13-1 18,13 14-19,-13 14 14,-14 0-14,0 14 15,0 13-15,-27 0 16,-28 27-16,-41 14 15,-13 14-13,13-28 12,41-41 2,14-13-15,14-14 13,-1 1-14,15-15 17,-1 1-16,0 0 13,1-14-14,13 0 16,0 0-16,0 0 21,0 0-21,13 0 8,15 13 12,40 1-20,42 13 0,-15 0 14,-26-13-12,-1 0 12,-27-1 2,14 1-16,-14 13 13,0 0-13,0 14 16,0 0-16,-13 0 16,-15-14-16,-13 0 17,14 1-17,-14-28 14</inkml:trace>
  <inkml:trace contextRef="#ctx0" brushRef="#br0" timeOffset="36">15194 8434 0,'0'0'13,"0"0"-12,0 0 15,0 0-16,0 0 12,0 0 4,14 0-16,13-13 15,28-1-15,-14 1 18,0-1-18,0 14 14,0 0-14,-13 0 17,-1 0-17,0 0 17,1 0-17,-15 14 16,1-14-16,0 13 16,-1 1-16,1-1 17,-14 1-17,0 13 16,0 0-16,-14 14 14,-13 0-2,0 0-10,-14-14 17,0 1-19,-14-1 10,0-14 8,0-13-18,14-13 1,0-1 14,0-13-2,14 0-12,0-14 14,-1-27-14,28 68 15</inkml:trace>
  <inkml:trace contextRef="#ctx0" brushRef="#br0" timeOffset="37">15824 7726 0,'0'0'1,"0"0"14,0 0-14,0 0 13,0 0-14,0 0 18,13 0-18,1 14 14,27-1 4,0 1-18,-14 13 12,14 41-11,14 41 17,-14 41-18,-13-14 15,-1 28-15,-13-1 17,-1-27-16,1-54 14,-14-27-14,0-15 12,0 1-12,-14-13 13,1-1 5,13-27-19</inkml:trace>
  <inkml:trace contextRef="#ctx0" brushRef="#br0" timeOffset="38">15769 8639 0,'0'0'1,"0"0"0,0 0 14,0 0-2,14 0-13,-1 0 16,42 0-16,13 0 18,-13-14-18,0-13 16,0-14-16,13 0 17,0 0-17,-13 0 13,14 14-11,-15 0 13,1 0-14,0-1 14,-1 1-1,1 14-14,-14-1 14,0 14-13,-27 0 14,0 0-15,-1 0 17,1 0-17,-14 0 14,0 0-12,0 0 14,0 0-2,0 0-14,-41 0 14,0 14-14,0 13 17,-28 14-17,15 13 15,-1 14-14,14 14 14,0 13-14,27-13 15,1-28-15,-1-13 15,14 0-15,0-14 13,0-13-1,14 0-12,-1-14 16,1 0-17,41-28 17,-1-12-16,15-15 12,-1 1-12,-13-1 13,0 1 1,-28 13-15,0-14 13,1 28-12,-15 0 16,1 13-17,-14 1 16,0 13-16,0 0 17,0 13-17,0 14 13,0 42 3,0 12-15,0 28 1,0-54 12,14-14 2,-1-1-16,-13-12 17,14-15-17,-14 1 16,14-14-16,-14 0 14,13-14-14,1-13 15,0-41-14,0-41 12,-1 0 3,1-68-15,0-14 13,-14 28-14,0 81 18,0-27-18,0-27 17,0 14-17,0 53 11,0 15 6,0 13-16,0 14-1,0 13 16,0 14-2,0 0-13,0 0 16,0 41-17,0 14 15,13 26-15,1 42 15,13 27-15,28 40 14,0 1-13,-14-28 18,0 1-19,0-42 13,-14-26-11,1-28 12,-15-14-11,1-13 9,-14-14 2,0 1-13,0-28 23</inkml:trace>
  <inkml:trace contextRef="#ctx0" brushRef="#br0" timeOffset="39">17055 8230 0,'0'0'17,"0"0"-16,0 0 16,0 0-17,14 0 13,13 0-13,14 0 17,14-14-17,-1-13 19,-12 0-19,-1 0 13,0 13-2,-14 1-10,0 13 15,1 0-15,-1 13 14,0 1-14,-13-1 15,0 1-16,-1-14 16,1 14-16,0-14 15,0 0-14,13 0 14,0-14-13,14 0 12,0-13-1,-13 0-13,-1 0 17,-13-1-17,-1 1 16,-13 0-16,0 0 18,-13 0-18,-1 13 15,0 0-14,1 1 12,-1 13-12,0 0 13,-13 27 4,-14 41-18,-14 95 2,14 1 12,27-55 0,14 0-13,14-28 13,27-12-14,28-15 17,54-13-17,0 0 12,0-28 5,14-26-17,-14-28 17,-27 0-17,-96 41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20-07-07T16:21:35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14168 4757 0,'0'0'2,"0"0"10,0 0 4,0 0-16,0 0 14,0 0-13,0 0 13,0 0-14,0 0 14,0 0 4,14 14-18,0 0 14,13 26-14,0 1 18,1 0-18,-15 0 16,1 0-16,13 0 17,1 54-17,13 14 13,0 0-12,-14 27 17,1 14-18,-1-14 9,0-27-4,1 0 8,-1 0 4,-13-27-16,-1-41 0,-13-41 12</inkml:trace>
  <inkml:trace contextRef="#ctx0" brushRef="#br0" timeOffset="543">14209 5166 0,'0'0'16,"0"0"-15,0 0 12,0 0-13,-13-14 18,-1-13-18,0-14 14,14 0-13,0 0 13,14-13 5,0 0-19,13-1 0,0 1 17,14-1-17,0 1 17,14-1-17,27 14 11,41 14-5,-13 13 3,-28 1 2,-14-1 5,1 14-16,13 0 19,27 27-18,-13 1 14,-28-15-15,-27 15 15,0 12-15,1 15 16,-15-1-16,-13 14 17,-14 1-17,-14-29 15,0 1-15,-41 41 15,55-82-15</inkml:trace>
  <inkml:trace contextRef="#ctx0" brushRef="#br0" timeOffset="996">15194 5643 0,'0'0'0,"55"40"16,27 1-15,-13 0 13,-15 0 1,1 0-15,0 13 17,-1 14-17,1-13 16,-14-14-15,0-14 11,0 0-11,-13 0 16,-1-13-17,0 0 16,-27-14-16</inkml:trace>
  <inkml:trace contextRef="#ctx0" brushRef="#br0" timeOffset="1386">16344 6024 0,'0'0'17,"0"13"-17,0 15 19,0 13-19,0-1 17,0-12-17,0-15 16,0-13-16,0 0 9</inkml:trace>
  <inkml:trace contextRef="#ctx0" brushRef="#br0" timeOffset="2323">16398 5452 0,'0'0'1,"0"0"16,0 0-17,0 0 13,0 0 4,0 0-17,0 0 15,0 13-15,0 15 17,0-1-17,0 0 14,0 0-14,-13 14 17,-1 14-17,14-1 17,-14 14-17,14 0 14,0 1-13,-13-15 15,13 14-16,0 0 15,-14-13-12,0-1 9,14-54 4</inkml:trace>
  <inkml:trace contextRef="#ctx0" brushRef="#br0" timeOffset="2965">16084 5152 0,'0'0'1,"0"0"12,0 0-12,0 0 18,0 0-19,0 0 13</inkml:trace>
  <inkml:trace contextRef="#ctx0" brushRef="#br0" timeOffset="3935">15755 4907 0,'0'0'1,"0"0"15,0 0-16,0 0 14,0 0-14,0 0 16,0 14-15,0-1 15,0 1-16,-13 0 12,13-1 8,-14 1-20,0-1 1,14 1 10,-14 0 4,1-1-15,-1 1 18,0 0-18,1-1 15,-1 1-15,0-1 15,1 1-14,-1 0 14,0 13-1,-13 0-14,0 14 17,-14 27-17,-14 27 17,0-27-17,14 1 15,0-15-14,0 1 14,14-1-14,-1 0 15,1-26-16,27-28 14</inkml:trace>
  <inkml:trace contextRef="#ctx0" brushRef="#br0" timeOffset="5250">17602 5847 0,'0'0'1,"0"0"11,0 0-11,0 0 14,0 0-15,0 0 16,0 0-15,0-14 13,-13-13 10,-15-14-24,-27-27 0,1 27 7,-15 0 8,-26 0-15,26 14 16,-122-14-16,81 41 16,42 14-16,13 13 12,0 14 5,1 14-17,-1 13 19,27 13-19,1-13 11,13-27-11,14 0 21,14-27-21,0-1 15,68-13-14,0-13 15,41-14-15,14-1 8,0 1 12,-42 0-21,-26 0 0,-14-1 15,-14 1-3,-14 13-11,0 1 16,1-14-17,-15 13 15,1 0-15,0 1 14,-1-1-14,-13 14 16,0 0-15,14 14 16,0-1-17,0 1 13,-1 0 3,1 13-15,0 27 14,-1 55-15,1 27 16,0-13-15,-1 13 22,15-13-23,-1 13 0,0 0 26,1-13-26,-1-14 1,0-28 10,1 1-9,-14-27 11,-1-1 1,-13-13-13,0 0 15,-13 0-16,-1 0 16,-14-1-16,1 1 16,-14 14-16,-14-14 16,-40-14-16,-42-41 15,14-13 1,13-28-16,-204-190 14,190 136-14,15-27 16,41 0-16,26 0 23,-12-68-22,54 204 0</inkml:trace>
  <inkml:trace contextRef="#ctx0" brushRef="#br0" timeOffset="6106">17821 4131 0,'0'0'1,"0"13"14,0 15-15,14 13 16,13 40-16,14 1 16,0 13-16,28 69 14,-15-14-14,1-14 15,-28-27-13,1 27 14,-14 0-16,13 14 15,-13-55-13,-14-13 13,0 0-13,0-1 13,0 1-1,0-14-14,0 0 13,0-27-12,0 0 13,0-27-13,0-1 14,0 1-13,0-14 12,0 0 0,0-14-13,13-27 18,1 0-19,0-27 3,-1 0 8,1-13 4,13-1-15,14 14 14,0 27-14,0 14 19,1 13-19,-1 0 14,0 14-13,0 14 13,-14 13 3,14 28-17,0 40 17,0 28-17,-14-1 16,1-13-15,-14-27 13,-1 0-14,1-1 15,-14-40-14,0 0 12,0-14-11,0-27 10,0 0 4,0-13-16,14-15 18,13-12-18,14-42 13,14-13-12,13-1 15,1-13-16,-15-41 18,1-27-18,-14 14 14,0-14-14,0-14 16,-14 28-15,-13 40 12,0 42 4,-14-15-17,-14 28 17,0 14-17,1 13 15,-1 27-15,14-13 14,0 13-14,0 14 20,0 0-20,-14 14 14,1 54-14,-1 55 13,14 40-11,27 82 12,1 14-12,-1-68 11,28 26 3,-14-53-16,-14-14 14,1-41-14,-1 0 16,0-28-16,-13-13 17,0-27-17,-1-13 16,-13-28-16,0 0 15,0 0-13</inkml:trace>
  <inkml:trace contextRef="#ctx0" brushRef="#br0" timeOffset="7077">19778 4962 0,'82'0'15,"13"-41"-15,29-55 12,40 1 6,-164 95-18</inkml:trace>
  <inkml:trace contextRef="#ctx0" brushRef="#br0" timeOffset="8185">15290 4894 0,'0'0'0,"0"0"14,0 0 2,14 0-16,-1 0 17,1 0-17,0 0 14,-1 0-14,1 0 20,0 0-20,0 0 13,-1 0-13,1 0 15,0 13-15,-1 1 18,1-14-18,0 13 12,-1 1 4,1 0-16,0-1 15,-1 1-15,-13-1 17,0 1-17,0 13 14,14 14-14,-14 0 17,14 0-17,-14 0 16,0 0-16,0 13 16,0 1-16,-14-1 13,0 14 3,-13-13-15,-14 13 16,0 0-17,-14-14 12,0 1-12,1-14 20,13-14-20,13 0 16,1 0-15,0-13 13,-1 0-14,1-1 15,-1 1-14,-13 13 11,0-13 4,0-1-15,0 1 14,14-1-14,0 1 14,13 0-14,0-14 12,1 0-13,-1 0 18,14 0-18,0 0 16,0 0-16,0 0 16,0 0-16,14 0 13,-1 0 5,1 0-18,0-14 15,-1 14-15,1-14 16,13 1-15,14-1 16,28 1-17,-1-1 2,1 14 9,13 0 2,-14 0-10,0 14 16,15-1-19,-15 14 14,-13 1-14,-1-1 13,-13 0-9,0 0 8,1 1 4,-15-1-15,-13-13 12,-1 13-13,1-14 15,0 1-14,-1 0 16,1-1-17,0 1 16,-1 13-15,1-13 11,0 13 4,-14-13-15,0-1 15,0 1-16,0-1 15,0-13-14</inkml:trace>
  <inkml:trace contextRef="#ctx0" brushRef="#br0" timeOffset="9623">14880 5956 0,'0'0'1,"0"0"13,0 0-13,0 0 16,0 0-17,0 0 12,0 0 3,0 0-15,0 0 17,0 0-16,0 0 12,0 0-13,0 0 17,0 0-17,0 0 16,0 0-16,0 0 17,0 0-17,0 0 15,0 0-2,0 0-13,0 0 18,0 0-18,0 0 20,0 0-20,-14 27 0,0 27 10,1 1 4,13-1 3,0 1-17,0-1 17,0-13-16,0 27 1,0 14 10,0 0 3,0-14-15,0 14 16,0-14-16,0 0 13,-14-14-12,-13-13 15,27-41-16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20-07-07T17:29:54.9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18099 3847 0,'0'0'0,"0"0"32,0 0-32,0 0 0,0 0 0,0 0 15,-10 0-15,0 0 16,-1 0-16,1 0 15,0-11 1,0 11-16,-1 0 16,1 0-16,0 0 15,0-10-15,0 10 16,-1 0-16,11-10 16,0 10-16,-10-10 15,10 10-15,-10 0 16,0 0-1,-1 0-15,11-10 16,0 10-16,-10 0 16,10 0-16,-10 0 15,0 0-15,0 0 16,-1 0-16,1 0 16,0-10-16,0-1 15,-11 1 1,1 0-16,-11 10 15,0 0-15,1 0 16,-1 0-16,0 0 16,11 0-16,-1 0 15,1 0-15,0 0 16,9 0-16,1 0 16,0 0-16,0 0 15,-1 0-15,1 0 16,-10 0-1,10 0-15,-11 10 16,1 0-16,-11 1 16,0-1-16,-10 0 15,11 0-15,-11 0 16,10 0-16,-10 1 16,11-1-16,-1 10 15,0 1 1,11-1-16,-1 0 15,1 11-15,-1-11 16,1 0-16,10-9 16,-11 9-16,11-10 15,-10 11-15,-11-1 16,0 0-16,1 1 16,-11 9-1,10-10-15,11 1 16,-11-1-16,10 1 15,1-11-15,-1 10 16,1 0-16,0 1 16,-1 9-16,1 1 15,-1 10-15,11-11 16,0 1 0,0-1-16,-1-10 15,11 1-15,0-1 16,0 1-16,0-1 15,0 10-15,0 1 16,0-1-16,0 11 16,0 0-16,0 10 15,0 0 1,0-11-16,0-9 16,0-1-16,0 1 15,0-11-15,0 1 16,11-1-16,-1 0 15,0 1-15,10 19 16,1-9-16,-1-11 16,1 11-1,-1-11-15,1 0 16,-1 11-16,1 0 16,-1-11-16,11 10 15,-11 1-15,1-1 16,-1-9-16,-10-1 15,1-10-15,-1 1 16,0-1 0,0 0-16,0 0 15,1 0-15,-1 0 16,0-10-16,0 11 16,1-1-16,9 0 15,0 0-15,11 0 16,0 0-16,10 1 15,0-11 1,0 10-16,-11 0 16,1-10-16,-11 0 15,1 0-15,-1 0 16,-10 0-16,1 0 16,9 0-16,1 0 15,-1 0-15,11 0 16,-1 0-16,11-10 15,0 10 1,10-10-16,0-1 16,1 1-16,-22 0 15,1 0-15,0-10 16,-11 9-16,0-9 16,11 0-16,0-1 15,0-9-15,-1 9 16,1 1-1,0 0-15,-1-1 16,1 1-16,0 0 16,-1-1-16,1 1 15,-11 10-15,1-11 16,-1 1-16,1 0 16,-1 10-16,-10-1 15,11-9-15,-11 10 16,0-10-1,1-1-15,-1 11 16,0-10-16,0-1 16,0 1-16,1-11 15,-1 1-15,0 10 16,0-1-16,-10 1 16,0-11-16,11 1 15,-11 9 1,0 1-16,0-10 15,0-1-15,10 11 16,-10-1-16,10 1 16,-10 0-16,0-1 15,0 1-15,0 0 16,0-1-16,0 11 16,0-20-16,0 30 15,0-31 1,0 0-16,0 1 15,0-1-15,0 11 16,0 20-16,0-30 16,0-1-16,0 0 15,0 11-15,0 0 16,0-1-16,0 11 16,0-10-16,0 10 15,0 0 1,0-1-16,-10-9 15,10 10-15,0 0 16,0-1-16,-10 1 16,-1 0-16,1 0 15,0 0-15,0 0 16,-1-1-16,1 1 16,0 0-1,0 0-15,0 0 16,-1 0-16,1-1 15,-10 1-15,-1 0 16,1 0-16,-11 0 16,0-1-16,-10 1 15,-10-10-15,-10 10 16,-31 0 0,-51 10-16,-51 0 15,-83 0-15</inkml:trace>
  <inkml:trace contextRef="#ctx0" brushRef="#br0" timeOffset="7729.53">21361 8222 0,'0'0'0,"0"0"16,0 0-1,0 0-15,0 0 16,0 0-16,0 0 15,0 0-15,0 0 16,0 0-16,0 0 16,0 0-16,0 0 15,0 0-15,10-10 16,0 10 0,1-10-16,-1 0 15,0 10-15,0-10 16,1 0-16,-1-1 15,10 1-15,1 0 16,-1-10-16,1-1 16,9 1-16,1 0 15,-11-1-15,1 11 16,-1 0 0,1 0-16,-1-11 15,1 1-15,-1 0 16,21-1-16,0-9 15,0 9-15,10 1 16,0 0-16,-10-1 16,0 1-16,0 0 15,0 10 1,-11-1-16,11 1 16,-10 0-16,0 10 15,-1 0-15,1 0 16,10 0-16,-11 10 15,1 0-15,0 1 16,10-1-16,-11 0 16,1 10-1,0 1-15,-1-1 16,-9 0-16,-1 1 16,1-11-16,-1 10 15,1 0-15,-1 1 16,1 9-16,-1-9 15,1-1-15,-1 0 16,11 11 0,-11-1-16,11 11 15,-1 0-15,-9 0 16,-1-11-16,1 1 16,-1-1-16,-10 1 15,1-1-15,-1 1 16,0 9-16,11 11 15,-11-10-15,0 0 16,0-1 0,1 1-16,-1-10 15,-10 9-15,0-9 16,0-1-16,0 1 16,0 0-16,0-1 15,0 1-15,0-1 16,0 1-16,-10-11 15,-1 11 1,1-1-16,0-10 16,0 1-16,-1-1 15,1 0-15,0 1 16,0 9-16,-11-9 16,1-1-16,-1 0 15,1 1 1,-1-1-16,1 0 15,0 1-15,9-1 16,1 1-16,0-11 16,0 0-16,-1 0 15,-9 0-15,0 0 16,-1 1-16,-10 9 16,-10-10-16,11 0 15,-11 0-15,10 1 16,-10-1-1,0 0-15,11 0 16,-1-10-16,-10 10 16,0-10-16,0 0 15,0 0-15,-10 0 16,10 0-16,-10 0 16,10 0-1,1 0-15,-1 0 16,0 0-16,0 0 15,-10-10-15,10 10 16,-10-10-16,10 10 16,10-10-16,-10 0 15,0-1-15,11 1 16,-1 0-16,-10-10 16,0-1-1,10 1-15,1 0 16,-1-1-16,0 1 15,1 0-15,9-11 16,-9 1-16,9-1 16,1 1-16,-1-11 15,1 10-15,-1 1 16,11-1 0,0 1-16,0-1 15,-1 1-15,1-1 16,0 11-16,-10-11 15,9 11-15,1 0 16,0-1-16,0 1 16,10-1-16,0 1 15,0 0 1,0 10-16,0-11 16,0 1-16,0 0 15,0-1-15,0 1 16,0-1-16,0 1 15,0 10-15,0-10 16,0-1-16,0 11 16,0 0-16,0-10 15,0 9 1,0 1-16,0 0 16,0 0-16,10-11 15,-10 11-15,10-10 16,0 0-16,1-1 15,-1 1-15,0 0 16,0-1-16,0 1 16,1-1-1,-1 1-15,0 0 16,0-1-16,1 1 16,-1 0-16,0 10 15,10-11-15,1 1 16,-1-1-16,1 1 15,9 0-15,1-1 16,0 11 0,-11 0-16,1 0 15,-1 0-15,1 0 16,-1-1-16,-20 11 16</inkml:trace>
  <inkml:trace contextRef="#ctx0" brushRef="#br0" timeOffset="15583.52">15809 11377 0,'0'0'0,"0"0"16,10 0-16,0 0 16,0-20-16,0 10 15,11-1-15,-1 1 16,1-10-16,9-1 16,11 1-1,0 0-15,21-1 16,-11 11-16,-10-10 15,0 10-15,-11 0 16,1-1-16,0 1 16,-1 10-16,1 0 15,0 0-15,-1 0 16,32 10 0,-11 1-16,0-1 15,-10 0-15,10 10 16,-10 1-16,0-1 15,0 0-15,0 1 16,-1-1-16,1 0 16,0 11-16,0-11 15,0 11 1,10 9-16,-10 11 16,0 0-16,-10 0 15,-1-10-15,-9 0 16,-1-11-16,1 21 15,-1 10-15,1-10 16,-11 10-16,0 0 16,-10-10-1,-10 0-15,0 0 16,-1 0-16,-9-1 16,-11 11-16,11-10 15,-11 0-15,0 0 16,1-10-16,-1-11 15,0 11 1,1-10-16,-1 9 16,11-9-16,-1-1 15,1-9-15,-11-1 16,-41 11-16,21-11 16,0 0-16,10-10 15,0 1-15,11-1 16,-1 0-1,0 0-15,1 0 16,-11-10-16,0 0 16,0 0-16,0 0 15,-51 0-15,20 0 16,11 0-16,20 0 16,11 0-16,-1-10 15,-10 0 1,0 0-16,0 0 15,0-1-15,-10-9 16,0 0-16,10-11 16,-20 1-16,20-1 15,10 1-15,0-1 16,11 1-16,0-1 16,-1 11-16,1-11 15,-1 11 1,1-11-16,-1 1 15,-9-11-15,-1 0 16,0 1-16,11-11 16,-11-10-16,11 0 15,9 0-15,1 0 16,10 10-16,0 0 16,10 0-16,11-10 15,-1-10 1,1-1-16,-1 32 15,1-21-15,-1 20 16,1-10-16,9 10 16,11-10-16,10 11 15,0-11-15,-10 20 16,0 11-16,0 0 16,-10 9-16,10 1 15,10 0 1,0 10-16,51 20 15,-30-9-15,-21 9 16,-10 0-16,0 1 16,-11-11-16,-9 0 15,-21-10-15</inkml:trace>
  <inkml:trace contextRef="#ctx0" brushRef="#br0" timeOffset="16382.38">15962 11733 0,'0'0'15,"0"0"-15,0 0 16,0 0 0,0 0-16,0 0 15,0 0-15,10 0 16,11-10-16,9 0 15,32-10-15,-21-1 16,-11 11-16,1 0 16,0 0-1,-11-1-15,11 1 16,-11 0-16,1 0 16,-1 0-16,-10 10 15,0 0-15,1-10 16,-1 10-16,0 0 15,0 0-15,1 0 16,-1 0 0,0 0-16,0 0 15,-10 0-15,11 0 16,-1 10-16,0 10 16,0 11-16,0 9 15,-10 11-15,0 31 16,0 19-16,0 1 15,-10-20 1,0 9-16,0 31 16,10-61-16,-10 0 15,10 0-15,-11-10 16,1 0-16,0-20 16,-31 9-16,41-40 15</inkml:trace>
  <inkml:trace contextRef="#ctx0" brushRef="#br0" timeOffset="19249.71">17005 4417 0,'0'0'0,"0"0"16,0 0-1,0 0-15,0 0 16,0 0-16,0 0 15,0 0-15,0 0 16,0 0-16,0 10 16,0 0-16,0 0 15,0 21-15,0 9 16,10 1-16,0 0 16,1-1-16,-1 11 15,0 0 1,0 10-16,0 0 15,-10-20-15,11 10 16,-11-10-16,0-11 16,0 1-16,0-21 15,0 0-15,0 0 16,10 0 0,-10-10-16</inkml:trace>
  <inkml:trace contextRef="#ctx0" brushRef="#br0" timeOffset="19698.5">17393 4244 0,'0'0'0,"0"0"16,0 0-1,0 0-15,0 0 16,0 0-16,0 0 15,0 0-15,0 10 16,0 0-16,0 10 16,0 11-16,0-1 15,0 21-15,0 10 16,0-10 0,0 0-16,0 10 15,0 10-15,0-10 16,0 0-16,11 0 15,-11 0-15,0-10 16,0-20-16,0-31 16</inkml:trace>
  <inkml:trace contextRef="#ctx0" brushRef="#br0" timeOffset="23465.44">21657 8446 0,'0'0'0,"0"0"16,0 0-16,0 0 15,0 0-15,0 0 16,0 0-16,11 0 16,-11 0-16,0 0 15,0 0 1,0 0-16,10 0 16,-10 0-16,0 0 15,0 0-15,10 0 16,0 0-16,1 0 15,-1 10-15,0 1 16,-10-1-16,10 0 16,1 10-1,-1 11-15,0 10 16,0 20-16,-10 0 16,0 0-16,0-10 15,10 0-15,-10-21 16,0 1-16,0-11 15,0 0 1,0-10-16,0 1 16,0-1-16,-10 0 15,10-10-15</inkml:trace>
  <inkml:trace contextRef="#ctx0" brushRef="#br0" timeOffset="24179.53">21944 8263 0,'0'0'0,"0"0"16,0 0-16,0 0 16,0 0-16,0 0 15,0 0-15,0 0 16,0 0-16,0 0 16,10 10-16,0 11 15,0-1 1,1 11-16,-1 9 15,0-9-15,11 9 16,-11 1-16,0-10 16,0-1-16,1 1 15,-1-11-15,0-10 16,0 0-16,0 1 16,1-1-1,-1-10-15,10 0 16,1-10-16,-1-1 15,1 1-15,-1 0 16,1 0-16,-1 0 16,0 0-16,1-1 15,-11 1-15,0 0 16,1 0 0,-1 10-16,0 0 15,-10 0-15,0 0 16,0 0-16,0 0 15,0 0-15,0 0 16,0 0-16,0 0 16,0 0-16,0 0 15,10 10-15,0 0 16,11 31 0,-1 30-16,11 0 15,-10 1-15,9 9 16,-9 21-16,-11-51 15,0-21-15,-10-30 16</inkml:trace>
  <inkml:trace contextRef="#ctx0" brushRef="#br1" timeOffset="27424.89">2955 16038 0,'0'0'16,"0"0"-16,0 0 16,0 0-16,0 0 15,0 0-15,0 0 16,0 0-16,0 0 15,0 0-15</inkml:trace>
  <inkml:trace contextRef="#ctx0" brushRef="#br1" timeOffset="33502.84">14888 8161 0,'0'0'0,"0"0"0,0 0 16,0 0-16,0-10 16,10 0-16,11-10 15,10-21-15,-1-10 16,11 0-16,10-10 15,41-20 1,-20 20-16,-11 20 16,-20 10-16,10-9 15,82-21-15,-20 20 16,-11 21-16,-10-1 16,72 1-16,-52 20 15,-30 10-15,-11 0 16,-9 0-16,-1 1 15,72 29 1,-41 1-16,-20 10 16,-11 10-16,-10 0 15,-10 10-15,-10 0 16,-1 21-16,1 30 16,-10 10-16,-21 1 15,0 9-15,-11 1 16,-30-31-1,-20 10-15,-41 10 16,20-10-16,21-20 16,-1-31-16,-19 0 15,-83 21-15,31-21 16,0-10-16,10-10 16,21-20-1,20-11-15,-20-10 16,20-10-16,-10-10 15,0-10-15,10-11 16,-20-10-16,20 1 16,11 9-16,-1-9 15,1-11-15,-1-21 16,11 1-16,10 0 16,10 0-16,20 20 15,11-51 1,10 0-16,10 1 15,41-62-15,11 51 16,9-10-16,-9 10 16,-22 40-16,22-9 15,9 0-15,21-1 16,-20 11-16,-11 20 16,-10-10-16,-51 61 15</inkml:trace>
  <inkml:trace contextRef="#ctx0" brushRef="#br1" timeOffset="34451.3">14970 8467 0,'0'0'0,"0"0"15,0 0-15,0 0 16,0 0-1,0 0-15,0 0 16,0 0-16,0 0 16,0 0-16,10-11 15,21-9-15,20 0 16,10-1-16,1 1 16,-1 0-16,-10 10 15,-10-1-15,-10 11 16,20 0-1,-10 11-15,10-1 16,0 10-16,-20 0 16,-1 1-16,-9-1 15,-11 0-15,0 1 16,-10 9-16,0 21 16,-10 10-16,0 0 15,-11-10-15,-9 20 16,9-20-1,1-20-15,10-1 16,-1-9-16,1-1 16,10-10-16,0 0 15,0-10-15,0 0 16,0 0-16,0 0 16,10 0-16,21 0 15,20 0-15,11-10 16,-1 0-1,-10 0-15,10-10 16,31-11-16,11 21 16,-32-10-16,-71 20 15</inkml:trace>
  <inkml:trace contextRef="#ctx0" brushRef="#br0" timeOffset="43640.88">9990 11560 0,'0'0'0,"0"0"16,0 0-16,0 0 15,0 0-15,0 0 16,0 0-16,0 0 16,0-10-16,10 0 15,1 0-15,9-11 16,11-9-16,30-11 15,41-10 1,1 11-16,-21 9 16,10 0-16,20 1 15,11 10-15,-1 9 16,-19 1-16,30 20 16,-11 11-16,-9 9 15,-42-9-15,52 19 16,10 11-16,-10 10 15,-31 11 1,-31 9-16,11 21 16,-21-21-16,0 1 15,0 50-15,-30-20 16,-21 10-16,-11 20 16,-9-9-16,-11-1 15,-40-20-15,-42 0 16,11-10-16,-11-21 15,-20 0 1,31-30-16,-10-20 16,-52-11-16,21-20 15,20-20-15,1-21 16,9-10-16,-30-30 16,30 20-16,1-41 15,30-20-15,31 10 16,-10-20-16,20-21 15,10-10-15,0 11 16,31 9 0,11 1-16,-1 19 15,0 22-15,0-11 16,21-31-16,0 92 16,20-10-16,10 10 15,11 11-15,-72 40 16</inkml:trace>
  <inkml:trace contextRef="#ctx0" brushRef="#br0" timeOffset="44489.61">10900 11693 0,'0'0'0,"0"0"16,0 0-16,0 0 16,0 0-16,0 0 15,0 0-15,0 10 16,0 0-16,0 10 15,0 11-15,11 20 16,-1 30-16,10 41 16,11 21-1,-31-11-15,10 10 16,0 1-16,-30-31 16,20-112-16</inkml:trace>
  <inkml:trace contextRef="#ctx0" brushRef="#br2" timeOffset="59625.59">25645 11367 0,'0'0'0,"0"0"0,0 0 16,0 0-16,0 0 15,0-10-15,0 0 16,0-11-16,-10 1 16,0-1-1,-10-9-15,-11-1 16,-20-9-16,10 9 15,0 1-15,0-1 16,10 11-16,1-1 16,-1 1-16,-10 0 15,-10-1 1,-10 1-16,-1 10 16,-20 0-16,21 0 15,20-1-15,11 11 16,-1 0-16,0 11 15,0-1-15,-9 0 16,-12 10-16,-9 11 16,0-1-1,-1 31-15,1 0 16,10 11-16,10 19 16,10 21-16,1 0 15,-1 10-15,21 31 16,0 10-16,10-41 15,0-10-15,20 20 16,11-20-16,30 10 16,31-30-1,0 9-15,-31-40 16,52 11-16,20 9 16,-10-20-16,20-20 15,31 0-15,-52-21 16,21-20-16,11 0 15,-32-10 1,-19-11-16,9-9 16,11-11-16,-41 11 15,0-1-15,-11-10 16,-10 1-16,-9-1 16,-12 0-16,-9 1 15,-10 9-15,-1-10 16,1-30-16,-1-10 15,-10-11 1,-10 1-16,-10 9 16,-10-30-16,-21-10 15,-11 10-15,1 10 16,-10 1-16,10 19 16,0 1-16,-11-1 15,11 21-15,-10 0 16,-11-20-1,1 20-15,9 10 16,11 0-16,-10 0 16,-21 0-16,0 21 15,11 9-15,9 11 16,11 0-16,-10 10 16,0 0-16,61 0 15</inkml:trace>
  <inkml:trace contextRef="#ctx0" brushRef="#br2" timeOffset="60195.06">25001 11682 0,'0'0'15,"0"0"-15,0 0 16,0 0-16,0 0 16,0 0-1,0 0-15,0 0 16,0 0-16,0 0 15,0 11-15,10-1 16,1 10-16,-1 11 16,-10 9-16,0 21 15,0 11 1,0-11-16,-10 20 16,10-20-16,0-10 15,0 0-15,0 10 16,0-31-16,0 11 15,0-20-15,-11-1 16,11-20-16</inkml:trace>
  <inkml:trace contextRef="#ctx0" brushRef="#br2" timeOffset="60828.37">25605 11601 0,'0'0'16,"0"0"-16,0 0 15,0 0 1,0 0-16,0 0 16,0 0-16,0 0 15,0 10-15,-11 10 16,-9 11-16,-11 10 16,0-11-16,11 1 15,0-1-15,-1 1 16,11-1-1,0 1-15,10-1 16,0 11-16,10-10 16,0 9-16,11-9 15,9-1-15,1 1 16,0-1-16,-1 1 16,11 0-16,10-1 15,0 1 1,1-1-16,-1 11 15,0 0-15,-10-1 16,0 11-16,-11 0 16,-9 0-16,-11-10 15,-10-1-15,0 11 16,-10-10-16,-11-11 16,1 1-1,-1-11-15,1-10 16,-11 1-16,-10-1 15,-10-20-15,-10-11 16,-31-30-16,-31-50 16,123 101-16</inkml:trace>
  <inkml:trace contextRef="#ctx0" brushRef="#br2" timeOffset="61061.78">25605 11733 0,'0'0'15,"0"0"-15,0 0 16,0 0 0,0 0-16,0 0 15,0 0-15,0 0 16,0 0-16,10 0 16,0 0-16,41-20 15,62-41-15,9 0 16,-19 10-16,-11 10 15,40-40 1,-132 81-16</inkml:trace>
  <inkml:trace contextRef="#ctx0" brushRef="#br2" timeOffset="66739.56">13181 14990 0,'0'0'0,"0"0"15,0 0-15,0 0 16,0 0-16,10 0 15,10-11-15,11-9 16,10-10-16,-10 9 16,-1-9-16,1 9 15,-11-9-15,21-1 16,21-20-16,-1 1 16,11 19-1,-11 0-15,0 11 16,11 0-16,-1 20 15,-9-10-15,20 10 16,-1 10-16,-9 10 16,-1 11-16,-19-1 15,-11 1-15,-11-11 16,11 11-16,10 19 16,-10 1-1,0 21-15,-21-1 16,1-10-16,-11 30 15,-20 11-15,-11 20 16,1-10-16,0-30 16,-1 9-16,-20 11 15,-30 20-15,-1-40 16,11-21-16,-1 0 16,-9 0-1,9-21-15,-9 1 16,10-10-16,9-11 15,1-10-15,0-10 16,10 0-16,0 0 16,0 0-16,1-20 15,-22 0-15,1-11 16,-1-10-16,-9-30 16,-1-10-1,11 9-15,0-40 16,20 11-16,10-11 15,11 10-15,9-10 16,1 10-16,10 11 16,10-11-16,21-10 15,10 20-15,20-9 16,-61 101-16</inkml:trace>
  <inkml:trace contextRef="#ctx0" brushRef="#br2" timeOffset="67551.39">13467 15102 0,'0'0'15,"0"0"-15,0 0 16,0 0-16,0 0 16,0 0-16,0 0 15,0 0 1,0 0-16,0 10 16,0 0-16,0 10 15,0 1-15,0-1 16,0-10-16,0 0 15,0 1-15,0-1 16,0 0-16,10 0 16,11 0-16,9 11 15,11-1 1,10 0-16,11 11 16,-1-1-16,0 1 15,11 10-15,-11-1 16,1 11-16,-1 0 15,-10-10-15,-10-1 16,-10 1-16,-1 0 16,1 0-16,-11-1 15,-9 1 1,-1-21-16,0 1 16,-10-11-16,-10 0 15,0 0-15,-11-10 16,-9-10-16,-52-20 15,-61-1-15,143 31 16</inkml:trace>
  <inkml:trace contextRef="#ctx0" brushRef="#br2" timeOffset="67833.7">13303 15193 0,'0'0'15,"0"0"-15,0 0 16,0 0-16,0 0 16,0 0-16,0 0 15,0 0 1,11 0-16,-1 0 16,10 0-16,1-10 15,-1 0-15,21 10 16,10-10-16,31-1 15,0 1-15,-21 0 16,11 0-16,-21 10 16,10-20-16,-61 20 15</inkml:trace>
  <inkml:trace contextRef="#ctx0" brushRef="#br2" timeOffset="69332.69">18273 14705 0,'0'0'0,"0"0"16,0 0-1,0 0-15,0 0 16,0 0-16,0 0 15,0 0-15,0 0 16,0-10-16,0-1 16,10-9-16,11-11 15,-1 11-15,11-10 16,20-1 0,10-10-16,1 11 15,9 9-15,1-9 16,-11 10-16,0 20 15,11 0-15,-11 10 16,1 0-16,-1 20 16,0 11-16,1 0 15,-11 0 1,-10-1-16,0 42 16,-11-1-16,1 11 15,-21 20-15,-10 30 16,-10 21-16,-21-21 15,-10 1-15,-30 10 16,-1-31-16,11-31 16,0-9-1,-1-11-15,-20-10 16,11-20-16,-1-11 16,-10-9-16,-40-11 15,9-10-15,11-10 16,30-11-16,1-20 15,9-9-15,1-11 16,20-1 0,-10-29-16,20-1 15,1 1-15,20-11 16,-1-41-16,11-19 16,11 40-16,-1 40 15,0-20-15,10 1 16,21 9-1,10 11-15,11-1 16,-1 1-16,-20 30 16,0 10-16,-41 41 15</inkml:trace>
  <inkml:trace contextRef="#ctx0" brushRef="#br2" timeOffset="70364.86">18866 14847 0,'0'0'16,"0"0"-16,0 0 15,0 0-15,0 0 16,0 0-1,0 0-15,0 0 16,0 0-16,0 0 16,0 0-16,0 0 15,0 0-15,-10 0 16,-11 10-16,-20 1 16,-10 19-1,-10 21-15,10-10 16,10 10-16,10-11 15,1 11-15,-1-10 16,10-11-16,1 1 16,-1-1-16,11 1 15,0-11-15,0 11 16,10-1-16,0-9 16,0-1-1,0 0-15,10 1 16,10-1-16,11 0 15,10 1-15,10-11 16,-10 0-16,-10 0 16,-1 1-16,1-11 15,0 0-15,-11 0 16,-10 0 0,1 0-16,-1 0 15,0 0-15,-10 0 16,0 0-16,0 0 15,0 0-15,0 0 16,0 0-16,0 0 16,0-11-1,-10-9-15,-21-11 16,-10-9-16,-10-1 16,0 0-16,-20-20 15,9 10-15,11 1 16,0-1-16,10 10 15,10 0-15,11 11 16,-1-1 0,1 1-16,10-1 15,0 11-15,10-11 16,0 11-16,0 10 16,0-11-16,0 1 15,10 0-15,0 9 16,0 1-1,0 0-15,21 0 16,10 10-16,0 0 16,10 10-16,-10 0 15,0 0-15,-10 1 16,-1-1-16,11 0 16,-41-10-16</inkml:trace>
  <inkml:trace contextRef="#ctx0" brushRef="#br3" timeOffset="75513.12">17373 5241 0,'0'0'0,"0"0"15,0 0 1,0 0-16,0 0 16,0 0-16,0 0 15,0 0-15,0 10 16,0 0-16,0 10 16,-10 1-16,0 9 15,-1 1-15,1 10 16,-21 9-16,-9 1 15,-1 10 1,-10 11-16,-1 29 16,11 1-16,11-20 15,-1-11-15,-10 41 16,0 10-16,-10-10 16,-51 0-16,41-31 15,9 11-15,1-1 16,10-9-1,11-11-15,9-20 16,1-10-16,-1 9 16,1-9-16,0 0 15,-1 0-15,1 9 16,9-9-16,1-10 16,0-1-1,0 1-15,-1 9 16,1-9-16,0-11 15,0 1-15,0-1 16,-1 0-16,1 1 16,0-1-16,0 0 15,-1 1-15,1-1 16,0 1 0,0-1-16,0 10 15,10 1-15,0-31 16</inkml:trace>
  <inkml:trace contextRef="#ctx0" brushRef="#br3" timeOffset="77095.86">17087 5241 0,'0'0'15,"0"0"-15,0 0 16,0 0-16,0 0 15,0 0 1,0 0-16,0 0 16,0 0-16,0 0 15,10 0-15,0 0 16,11 10-16,9 0 16,1 0-16,0 0 15,-1 1-15,1-1 16,0 10-1,20 11-15,20-1 16,32 11-16,-1 10 16,-31-10-16,-19-11 15,9 1-15,51 9 16,11 11-16,-31-10 16,-20 10-16,20 0 15,30 20-15,1-10 16,-41-10-1,-31-21-15,10 11 16,21 10-16,21 10 16,-1 0-16,-20 0 15,-21-10-15,-20-10 16,0 10-16,10-11 16,0-9-16,10 10 15,1-1 1,-11-9-16,-10-1 15,0 1-15,-11-11 16,1 11-16,0-1 16,-1 1-16,11 9 15,0-9-15,0 0 16,10-1-16,11 1 16,-1-1-16,0-10 15,-20 1 1,-10-11-16,20 10 15,10 11-15,1-11 16,-1 11-16,0-1 16,1 1-16,-11-1 15,-10 1-15,0-1 16,-11-9-16,1-1 16,0 11-1,-1-11-15,1 0 16,0 1-16,-1-1 15,1-10-15,0 0 16,-1 1-16,-9-1 16,10 0-16,-1 0 15,1 0-15,0 0 16,-11 1-16,0-1 16,1 0-1,-1 0-15,1 0 16,-1 11-16,11-1 15,0 0-15,-1 1 16,1 9-16,0 1 16,-1-1-16,1-9 15,-11-1 1,1 0-16,-1 1 16,1-1-16,-1-10 15,1 11-15,-1-11 16,1 10-16,-1-10 15,0 11-15,1-11 16,-1 0-16,-9 0 16,-1 0-16,0 1 15,0-11-15,-10 0 16</inkml:trace>
  <inkml:trace contextRef="#ctx0" brushRef="#br3" timeOffset="78240.8">15042 9464 0,'0'0'16,"0"0"-16,0 0 15,0 0-15,0 0 16,0 0-16,0 0 16,0 0-16,0 0 15,0 0-15,0 0 16,0 0-1,-11 0-15,1 0 16,-10 0-16,-21 0 16,-31 10-16,-20 0 15,21 0-15,20 1 16,-42 9-16,-50 21 16,21-1-16,-32 32 15,-40 19-15,30-9 16,52-21-1,-62 20-15,-10 31 16,20 0-16,-30-20 16,41-11-16,40-10 15,-71 51-15,41-20 16,31-31-16,-11-10 16,-20 0-16,0 1 15,71-32 1,-10 31-16,0 0 15,11-20-15,9-11 16,1 1-16,10-1 16,10-9-16,10-1 15,1-10-15,9 0 16,1 1-16,20-11 16,0 0-16</inkml:trace>
  <inkml:trace contextRef="#ctx0" brushRef="#br3" timeOffset="79128.42">15359 9179 0,'0'0'0,"0"0"15,0 0-15,0 0 16,0 0-16,0 0 15,0 0 1,0 10-16,10 11 16,0 19-16,0 1 15,1 0-15,-1-1 16,0 1-16,10 30 16,1 21-16,-1 10 15,-9-21-15,19-10 16,11 21-16,0-11 15,0 1-15,10-1 16,10 11 0,-20-21-16,-10-20 15,0 20-15,10 31 16,-21-31-16,0-10 16,11 10-16,10-10 15,41 11-15,-21-21 16,-20-11-16,0 11 15,0-10 1,-10-1-16,-11 1 16,0 0-16,1-11 15,-1 1-15,-9-11 16,-1 1-16,-10-11 16,0 0-16,0-10 15</inkml:trace>
  <inkml:trace contextRef="#ctx0" brushRef="#br3" timeOffset="81674.61">15757 12619 0,'0'0'15,"0"0"-15,0 0 16,0 0-16,0 0 16,0 0-16,0 0 15,0 0 1,0 0-16,0 0 16,0 0-16,0 0 15,0 0-15,0 0 16,0 0-16,-10 10 15,-20 10-15,-1 11 16,-20 9-16,10-9 16,0 10-1,-41 9-15,-30 22 16,-1 19-16,21 1 16,-20-1-16,9-29 15,-9 19-15,10 11 16,30-11-16,0 21 15,-20-11-15,0 1 16,-20 20-16,20-10 16,31-21-1,-1-20-15,1 0 16,-11 10-16,11-10 16,0-10-16,9 0 15,1-10-15,10 0 16,11-11-16,9-10 15,-20 1-15,41-21 16</inkml:trace>
  <inkml:trace contextRef="#ctx0" brushRef="#br3" timeOffset="82574.28">15962 12690 0,'0'0'15,"0"0"-15,0 0 16,0 0-16,0 0 16,0 0-16,0 0 15,0 0 1,10 10-16,51 0 16,1 11-16,-1-1 15,1 10-15,-22-9 16,1-1-16,10 11 15,21 20-15,51 10 16,-31-11 0,-10 12-16,10 9 15,20 0-15,-10-10 16,11-10-16,-11 10 16,21 20-16,20 21 15,-20-20-15,-31-11 16,10 0-16,10 0 15,1 21 1,-31-21-16,20 11 16,0-11-16,-20-20 15,0-1-15,0 1 16,-11 10-16,-9-10 16,-11-10-16,0 10 15,-10-10-15,0-11 16,-11 1-16,1-11 15,-11-10 1,-9 0-16,-11-10 16,0 0-16</inkml:trace>
  <inkml:trace contextRef="#ctx0" brushRef="#br3" timeOffset="84651.95">22619 9230 0,'0'0'16,"0"0"-16,0 0 15,0 0-15,0 0 16,0 0-1,10 10-15,0 0 16,11 11-16,-1 9 16,0 1-16,1-1 15,20 21-15,0 0 16,10 0-16,10 10 16,-10 0-16,0 0 15,1 0-15,-1 0 16,0-20-1,0 10-15,10 10 16,11 0-16,10 20 16,-21-30-16,0 10 15,1 0-15,-1 0 16,0 0-16,11 0 16,0 0-1,-11 1-15,-10-12 16,0 1-16,0 0 15,0 0-15,-10-10 16,0-11-16,-10 1 16,0-1-16,-1-9 15,-9-1-15,-1-10 16,-10 0-16,1 1 16,-1-1-1,0-10-15,-10 0 16,0 0-16,0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646B9-F620-C542-A251-772FBF073D7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73BB6-A8D5-DD4E-B9B2-2B0DF262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ADCC-3886-4A4A-8982-C313DCBC4D24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08070-8F52-48D1-8A70-296C2CFE9417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953D-35CF-4180-907C-3D6C6F31B724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8CE5-4D27-41DA-851D-A7633332A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4482-9C03-4027-990F-DB8AB3E84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CBBE-AFC7-41F3-AB9A-75A5ED769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7EFD6-7DD3-4F03-ACFB-F369E973BC57}" type="datetime8">
              <a:rPr lang="en-PK" smtClean="0"/>
              <a:t>27/10/2025 10:58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0C8AA-99ED-4087-A011-A67C7DD4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F786-21DA-4E9A-BFDE-71FC88BB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2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05FF-9282-41BA-A236-D232FAD3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4279E-98D1-4FB4-8E3A-57E4B7C0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B2BF9-B1A4-4BDD-BFE8-877A61D2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83B6-8A08-418F-91D5-3B908CE25911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BB24D-395D-42FD-8C4D-E5061821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0EC3-3819-48E4-8EB1-ECF610AF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3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B3F-4477-41A8-B930-67855D2C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65F73-8009-47EA-937D-9F5E37420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D2D60-2E7E-4B9F-973F-26378536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8215-EFB1-4ECA-AF1D-C09FB58DFB70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4A4B9-53E2-43B1-80D5-5F0172DF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4923-9302-4455-8D4D-07D0E1FA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00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7BC5-A63E-4C48-8CB9-27C766E6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5499-121E-4E35-B553-40FBCBD8F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E4D5F-2DF9-4FF2-9C75-5207A88F8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C6C54-7C0B-4637-8842-57915A7D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C71F-DD61-43DF-914E-ABA3153E1CB6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58FB-D75C-401B-A61A-49BCFBEC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FDA81-8266-4E21-BD40-9FB4F34C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42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4AC4-1BF1-4A4A-BF2F-92E11E23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BC88F-B9CC-4E7A-A237-FCABED1A9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2392D-1EDA-4D69-9060-3EDD398A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248A0-E473-4509-AAF1-8DA1AB68E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1F9D6-53F8-4027-986A-9130EAB1A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43391-C53F-423E-B5F9-C80A509B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7221-8780-40C3-9F9C-70F6892D0D8A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C708A-DD3F-4ABF-AB7F-15EA7C2F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53038-868F-4369-B531-48E9A8D8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45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17EC-3171-4587-8B00-64E31402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D2923-B915-4C3A-AAC5-59DB3A3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7E50-CA83-43D3-AFBD-90F17BB5B4F6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FEBA9-6C0F-48DF-A7FF-DF544D5E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FBB8-6C9A-41AE-99F4-16C0CA90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78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D1FFA-9C29-4DAA-B9DF-B6B70E55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84C6-0CDB-4BC1-AC45-3098877EE916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716A2-D6F6-4D45-858D-7F4EDE1C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E9C93-8501-48B6-8E62-C4E8B833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2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A9E5-4037-49E6-8306-A36256B7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532E1-013F-4E12-B63B-801B4A6D1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48AD4-28E8-4DC6-99CC-DB548403C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AF34C-5B52-4F45-8534-FBCA0193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B59D-D711-4CFC-93FE-EC26717DB6E9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7ACEC-AEFC-46B4-B88C-BBA5F6C4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CA0A7-C7F8-4644-A784-B8D4935B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5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8A56-2F4F-430C-BE96-0ECB1B1EB7AF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BF8F-B535-4A30-8025-1D5F6B62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C3023-7ACC-478B-BF97-A9B4F6642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F10FA-6C4F-490F-9558-0D59FFF62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59DF0-D443-49B2-BACE-676706EA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3E4BC-7966-4E75-BAE4-8B3685CBACEC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09379-9E06-4B04-B50E-05051120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96C03-737B-440A-AA71-41F2ED18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0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FE2C-CC1B-47BB-8DC5-F543B90A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43E5B-5700-4C4A-9FBB-D2669CBE6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E8641-B284-4F58-A9D7-70720C93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222E-803F-46D4-9BE3-586FCCBB6A57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8C0B7-842C-4AE0-9AE9-E6AFE7CE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BF4BD-16BD-4BA9-BF0A-9C9A4E7B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23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E0462-F05D-4EA8-9435-FCB23B86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772AE-4CDB-4537-8718-75B254F7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C6093-D9F7-4862-8808-407D3BB8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D803-20A1-47BE-9320-DFB82FE96214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D177-B01A-4F8E-90D1-EECEF03A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752AE-7A55-40A1-B517-5C535815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87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049F34-7705-4036-8AAA-997716ED24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9515" y="463505"/>
            <a:ext cx="4321628" cy="5930990"/>
          </a:xfrm>
          <a:custGeom>
            <a:avLst/>
            <a:gdLst>
              <a:gd name="connsiteX0" fmla="*/ 0 w 4321628"/>
              <a:gd name="connsiteY0" fmla="*/ 0 h 5930990"/>
              <a:gd name="connsiteX1" fmla="*/ 4321628 w 4321628"/>
              <a:gd name="connsiteY1" fmla="*/ 0 h 5930990"/>
              <a:gd name="connsiteX2" fmla="*/ 4321628 w 4321628"/>
              <a:gd name="connsiteY2" fmla="*/ 5930990 h 5930990"/>
              <a:gd name="connsiteX3" fmla="*/ 0 w 4321628"/>
              <a:gd name="connsiteY3" fmla="*/ 5930990 h 593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28" h="5930990">
                <a:moveTo>
                  <a:pt x="0" y="0"/>
                </a:moveTo>
                <a:lnTo>
                  <a:pt x="4321628" y="0"/>
                </a:lnTo>
                <a:lnTo>
                  <a:pt x="4321628" y="5930990"/>
                </a:lnTo>
                <a:lnTo>
                  <a:pt x="0" y="59309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EE24CC2-0DBB-4828-BD97-031FF53C87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00" y="3151703"/>
            <a:ext cx="3834472" cy="3242793"/>
          </a:xfrm>
          <a:custGeom>
            <a:avLst/>
            <a:gdLst>
              <a:gd name="connsiteX0" fmla="*/ 0 w 3834472"/>
              <a:gd name="connsiteY0" fmla="*/ 0 h 3242793"/>
              <a:gd name="connsiteX1" fmla="*/ 3834472 w 3834472"/>
              <a:gd name="connsiteY1" fmla="*/ 0 h 3242793"/>
              <a:gd name="connsiteX2" fmla="*/ 3834472 w 3834472"/>
              <a:gd name="connsiteY2" fmla="*/ 3242793 h 3242793"/>
              <a:gd name="connsiteX3" fmla="*/ 0 w 3834472"/>
              <a:gd name="connsiteY3" fmla="*/ 3242793 h 324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472" h="3242793">
                <a:moveTo>
                  <a:pt x="0" y="0"/>
                </a:moveTo>
                <a:lnTo>
                  <a:pt x="3834472" y="0"/>
                </a:lnTo>
                <a:lnTo>
                  <a:pt x="3834472" y="3242793"/>
                </a:lnTo>
                <a:lnTo>
                  <a:pt x="0" y="32427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4497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7FA6-FC38-40A2-89B5-4B54FB52E51F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4640-2F47-4B77-A2FA-E8937C4C85D7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D189-6B7A-4152-9CD4-CFAD27ADC91F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9C916-1A90-4BD1-A6F2-D2963169E0AB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1DAA-0741-42FA-B9DA-AD642FA30985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697-3A98-4C3A-A611-B3CAABD68E63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151C-2BE6-4F7A-8EC0-4E80AA33D6EC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043C4-145F-4E5F-B7F2-595A5312D31F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76A3F-4AED-4DC3-BDBB-3E643EFD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F608E-C540-4301-9079-8DC0B1F0D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9C993-90E4-47B1-9F64-627D0DF38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66158-538A-453F-A993-4290D019B7A9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73F9C-BF82-49E9-9A8B-2E59DDC50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8AB4-69F2-4B55-A5B6-282AABF6B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135503B-F5EF-496E-AB52-4E787F55756F}"/>
              </a:ext>
            </a:extLst>
          </p:cNvPr>
          <p:cNvSpPr>
            <a:spLocks/>
          </p:cNvSpPr>
          <p:nvPr/>
        </p:nvSpPr>
        <p:spPr bwMode="auto">
          <a:xfrm>
            <a:off x="4462670" y="0"/>
            <a:ext cx="7729330" cy="7260495"/>
          </a:xfrm>
          <a:custGeom>
            <a:avLst/>
            <a:gdLst>
              <a:gd name="T0" fmla="*/ 1730 w 1730"/>
              <a:gd name="T1" fmla="*/ 0 h 1661"/>
              <a:gd name="T2" fmla="*/ 0 w 1730"/>
              <a:gd name="T3" fmla="*/ 0 h 1661"/>
              <a:gd name="T4" fmla="*/ 1730 w 1730"/>
              <a:gd name="T5" fmla="*/ 1661 h 1661"/>
              <a:gd name="T6" fmla="*/ 1730 w 1730"/>
              <a:gd name="T7" fmla="*/ 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0" h="1661">
                <a:moveTo>
                  <a:pt x="1730" y="0"/>
                </a:moveTo>
                <a:lnTo>
                  <a:pt x="0" y="0"/>
                </a:lnTo>
                <a:lnTo>
                  <a:pt x="1730" y="1661"/>
                </a:lnTo>
                <a:lnTo>
                  <a:pt x="17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288A7-E12B-4BCC-95FC-FA8DE277453B}"/>
              </a:ext>
            </a:extLst>
          </p:cNvPr>
          <p:cNvSpPr txBox="1"/>
          <p:nvPr/>
        </p:nvSpPr>
        <p:spPr>
          <a:xfrm>
            <a:off x="5394609" y="205657"/>
            <a:ext cx="664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Structure and Algorithms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585F54-FA98-432A-B1F6-0507B0ABD4A0}"/>
              </a:ext>
            </a:extLst>
          </p:cNvPr>
          <p:cNvSpPr/>
          <p:nvPr/>
        </p:nvSpPr>
        <p:spPr>
          <a:xfrm>
            <a:off x="5565913" y="148048"/>
            <a:ext cx="6473687" cy="7958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1F3302-6DFC-4B26-91C9-C6B0B5167BDB}"/>
              </a:ext>
            </a:extLst>
          </p:cNvPr>
          <p:cNvSpPr txBox="1">
            <a:spLocks/>
          </p:cNvSpPr>
          <p:nvPr/>
        </p:nvSpPr>
        <p:spPr>
          <a:xfrm>
            <a:off x="114853" y="2302319"/>
            <a:ext cx="7299908" cy="795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/>
                </a:solidFill>
                <a:latin typeface="Calibri Light" panose="020F0302020204030204"/>
              </a:rPr>
              <a:t>Red Black Tree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3EE621-6F13-4DA6-A10C-37E739782534}"/>
              </a:ext>
            </a:extLst>
          </p:cNvPr>
          <p:cNvSpPr txBox="1">
            <a:spLocks/>
          </p:cNvSpPr>
          <p:nvPr/>
        </p:nvSpPr>
        <p:spPr>
          <a:xfrm>
            <a:off x="114853" y="148048"/>
            <a:ext cx="4432851" cy="145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Advanced 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4D9F9B-6C49-4A26-96CC-F8ED77050D3F}"/>
              </a:ext>
            </a:extLst>
          </p:cNvPr>
          <p:cNvSpPr txBox="1">
            <a:spLocks/>
          </p:cNvSpPr>
          <p:nvPr/>
        </p:nvSpPr>
        <p:spPr>
          <a:xfrm>
            <a:off x="1655418" y="5400517"/>
            <a:ext cx="8522252" cy="145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University of Engineering and Technology Lahore Pakistan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32BD1-72DC-4503-9AE7-F9CC6542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9" y="5257478"/>
            <a:ext cx="1459949" cy="14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6254E3-3457-4496-8620-EBE73C8A04B9}"/>
              </a:ext>
            </a:extLst>
          </p:cNvPr>
          <p:cNvSpPr txBox="1"/>
          <p:nvPr/>
        </p:nvSpPr>
        <p:spPr>
          <a:xfrm>
            <a:off x="8908375" y="4755615"/>
            <a:ext cx="42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eduko.spikotech.com</a:t>
            </a:r>
          </a:p>
        </p:txBody>
      </p:sp>
      <p:pic>
        <p:nvPicPr>
          <p:cNvPr id="1028" name="Picture 4" descr="Amrish Kumar">
            <a:extLst>
              <a:ext uri="{FF2B5EF4-FFF2-40B4-BE49-F238E27FC236}">
                <a16:creationId xmlns:a16="http://schemas.microsoft.com/office/drawing/2014/main" id="{34CA06D7-4DF6-4EE1-9321-F2F85E48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390" y="1439920"/>
            <a:ext cx="2456685" cy="24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B28E63-61F7-44DE-BD47-BBC4DA46E4C3}"/>
              </a:ext>
            </a:extLst>
          </p:cNvPr>
          <p:cNvSpPr txBox="1"/>
          <p:nvPr/>
        </p:nvSpPr>
        <p:spPr>
          <a:xfrm>
            <a:off x="8717104" y="959090"/>
            <a:ext cx="343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390403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63" y="3954061"/>
            <a:ext cx="2852595" cy="281931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8" y="3971311"/>
            <a:ext cx="2852595" cy="2819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66" y="3971312"/>
            <a:ext cx="2852595" cy="2819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15032"/>
          </a:xfrm>
        </p:spPr>
        <p:txBody>
          <a:bodyPr/>
          <a:lstStyle/>
          <a:p>
            <a:r>
              <a:rPr lang="en-US" dirty="0"/>
              <a:t>Examples(?)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41457" y="293284"/>
            <a:ext cx="4789511" cy="360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Every node is colored </a:t>
            </a:r>
            <a:r>
              <a:rPr lang="en-US" sz="2000" b="1" dirty="0">
                <a:solidFill>
                  <a:srgbClr val="C00000"/>
                </a:solidFill>
              </a:rPr>
              <a:t>red</a:t>
            </a:r>
            <a:r>
              <a:rPr lang="en-US" sz="2000" dirty="0">
                <a:solidFill>
                  <a:schemeClr val="accent4"/>
                </a:solidFill>
              </a:rPr>
              <a:t> or </a:t>
            </a:r>
            <a:r>
              <a:rPr lang="en-US" sz="2000" b="1" dirty="0"/>
              <a:t>black.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The root node is a </a:t>
            </a:r>
            <a:r>
              <a:rPr lang="en-US" sz="2000" b="1" dirty="0"/>
              <a:t>black node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/>
              <a:t>NIL</a:t>
            </a:r>
            <a:r>
              <a:rPr lang="en-US" sz="2000" dirty="0">
                <a:solidFill>
                  <a:schemeClr val="accent4"/>
                </a:solidFill>
              </a:rPr>
              <a:t> children count as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Children of a </a:t>
            </a:r>
            <a:r>
              <a:rPr lang="en-US" sz="2000" b="1" dirty="0">
                <a:solidFill>
                  <a:srgbClr val="C00000"/>
                </a:solidFill>
              </a:rPr>
              <a:t>red node </a:t>
            </a:r>
            <a:r>
              <a:rPr lang="en-US" sz="2000" dirty="0">
                <a:solidFill>
                  <a:schemeClr val="accent4"/>
                </a:solidFill>
              </a:rPr>
              <a:t>are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sz="1800" dirty="0"/>
              <a:t>NIL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sz="1800" b="1" dirty="0"/>
              <a:t>black nodes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398938" y="1298171"/>
            <a:ext cx="1798054" cy="2125815"/>
            <a:chOff x="788207" y="1697970"/>
            <a:chExt cx="1798054" cy="2125815"/>
          </a:xfrm>
        </p:grpSpPr>
        <p:sp>
          <p:nvSpPr>
            <p:cNvPr id="9" name="Rectangle 8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9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Connector 16"/>
            <p:cNvCxnSpPr>
              <a:stCxn id="9" idx="2"/>
              <a:endCxn id="16" idx="0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2"/>
              <a:endCxn id="10" idx="0"/>
            </p:cNvCxnSpPr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258732" y="4293653"/>
            <a:ext cx="1798054" cy="2125815"/>
            <a:chOff x="788207" y="1697970"/>
            <a:chExt cx="1798054" cy="2125815"/>
          </a:xfrm>
        </p:grpSpPr>
        <p:sp>
          <p:nvSpPr>
            <p:cNvPr id="40" name="Rectangle 39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>
              <a:endCxn id="46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079727" y="4295885"/>
            <a:ext cx="1798054" cy="2125815"/>
            <a:chOff x="788207" y="1697970"/>
            <a:chExt cx="1798054" cy="2125815"/>
          </a:xfrm>
        </p:grpSpPr>
        <p:sp>
          <p:nvSpPr>
            <p:cNvPr id="48" name="Rectangle 47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4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/>
            <p:cNvCxnSpPr>
              <a:stCxn id="54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8012194" y="4320104"/>
            <a:ext cx="1798054" cy="2125815"/>
            <a:chOff x="788207" y="1697970"/>
            <a:chExt cx="1798054" cy="2125815"/>
          </a:xfrm>
          <a:solidFill>
            <a:schemeClr val="tx1"/>
          </a:solidFill>
        </p:grpSpPr>
        <p:sp>
          <p:nvSpPr>
            <p:cNvPr id="56" name="Rectangle 55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/>
            <p:cNvCxnSpPr>
              <a:endCxn id="62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/>
            <p:cNvCxnSpPr>
              <a:stCxn id="62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1873489" y="2733999"/>
            <a:ext cx="1564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rush Script MT" charset="0"/>
                <a:ea typeface="Brush Script MT" charset="0"/>
                <a:cs typeface="Brush Script MT" charset="0"/>
              </a:rPr>
              <a:t>Yes!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99077" y="3705182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60124" y="3711110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721171" y="3657794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0B60B-55F0-8342-9D14-57F98BEAA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42" y="3211923"/>
            <a:ext cx="1623351" cy="510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AF890-AC35-784E-A625-25B103B04243}"/>
              </a:ext>
            </a:extLst>
          </p:cNvPr>
          <p:cNvSpPr txBox="1"/>
          <p:nvPr/>
        </p:nvSpPr>
        <p:spPr>
          <a:xfrm>
            <a:off x="3949240" y="2360975"/>
            <a:ext cx="258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Which of these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are red-black trees?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(NIL nodes not drawn)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3420D3-CA71-8A41-8A0B-093A3D952193}"/>
              </a:ext>
            </a:extLst>
          </p:cNvPr>
          <p:cNvSpPr txBox="1"/>
          <p:nvPr/>
        </p:nvSpPr>
        <p:spPr>
          <a:xfrm>
            <a:off x="6024824" y="3208512"/>
            <a:ext cx="258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1 minute think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minute </a:t>
            </a:r>
            <a:r>
              <a:rPr lang="en-US" sz="1400" dirty="0" err="1">
                <a:solidFill>
                  <a:srgbClr val="7030A0"/>
                </a:solidFill>
              </a:rPr>
              <a:t>pair+share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C57218-1F73-46FB-A9CD-2356ABAA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30170-050B-43B6-9B1D-AB110440CAB3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2113-6465-4D09-8B72-BF34CD4E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36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5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these</a:t>
            </a:r>
            <a:r>
              <a:rPr lang="en-US" dirty="0"/>
              <a:t> rules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365" y="1825625"/>
            <a:ext cx="4792977" cy="4351338"/>
          </a:xfrm>
        </p:spPr>
        <p:txBody>
          <a:bodyPr/>
          <a:lstStyle/>
          <a:p>
            <a:r>
              <a:rPr lang="en-US" dirty="0"/>
              <a:t>This is pretty balanced.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black nodes</a:t>
            </a:r>
            <a:r>
              <a:rPr lang="en-US" dirty="0"/>
              <a:t> are balanced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red nodes </a:t>
            </a:r>
            <a:r>
              <a:rPr lang="en-US" dirty="0"/>
              <a:t>are “spread out” so they don’t mess things up too much.</a:t>
            </a:r>
          </a:p>
          <a:p>
            <a:pPr lvl="1"/>
            <a:endParaRPr lang="en-US" dirty="0"/>
          </a:p>
          <a:p>
            <a:r>
              <a:rPr lang="en-US" dirty="0"/>
              <a:t>We can maintain this property as we insert/delete nodes, by using rotations.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41662" y="1318826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4" idx="2"/>
              <a:endCxn id="11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10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3" idx="2"/>
              <a:endCxn id="8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3" idx="2"/>
              <a:endCxn id="9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6" name="Straight Connector 15"/>
            <p:cNvCxnSpPr>
              <a:stCxn id="11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2"/>
              <a:endCxn id="13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959381" y="4584128"/>
            <a:ext cx="598330" cy="547518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9" name="Straight Connector 18"/>
          <p:cNvCxnSpPr>
            <a:stCxn id="7" idx="2"/>
            <a:endCxn id="18" idx="0"/>
          </p:cNvCxnSpPr>
          <p:nvPr/>
        </p:nvCxnSpPr>
        <p:spPr>
          <a:xfrm>
            <a:off x="9667798" y="3929790"/>
            <a:ext cx="590749" cy="65433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42364" y="5657453"/>
            <a:ext cx="87037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the really clever idea!  </a:t>
            </a:r>
          </a:p>
          <a:p>
            <a:pPr algn="ctr"/>
            <a:r>
              <a:rPr lang="en-US" sz="2400" dirty="0"/>
              <a:t>This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Red</a:t>
            </a:r>
            <a:r>
              <a:rPr lang="en-US" sz="2400" b="1" dirty="0"/>
              <a:t>-Black </a:t>
            </a:r>
            <a:r>
              <a:rPr lang="en-US" sz="2400" dirty="0"/>
              <a:t>structure is a </a:t>
            </a:r>
            <a:r>
              <a:rPr lang="en-US" sz="2400" dirty="0">
                <a:solidFill>
                  <a:schemeClr val="accent4"/>
                </a:solidFill>
              </a:rPr>
              <a:t>proxy for balance</a:t>
            </a:r>
            <a:r>
              <a:rPr lang="en-US" sz="2400" dirty="0"/>
              <a:t>.  </a:t>
            </a:r>
          </a:p>
          <a:p>
            <a:pPr algn="ctr"/>
            <a:r>
              <a:rPr lang="en-US" sz="2000" dirty="0"/>
              <a:t>It’s just a smidge weaker than perfect balance, but we can actually maintain it!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7FBA7E1-48DD-470A-AE82-7FA9F6FC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0F15-6D38-4CFF-894C-E56DDA404DE5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BA56378-C49F-428C-ACBC-994883BF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48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“pretty balanced”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906" y="1593640"/>
            <a:ext cx="6741141" cy="932658"/>
          </a:xfrm>
        </p:spPr>
        <p:txBody>
          <a:bodyPr/>
          <a:lstStyle/>
          <a:p>
            <a:r>
              <a:rPr lang="en-US" dirty="0"/>
              <a:t>To see why, intuitively, let’s try to build a Red-Black Tree that’s unbalanced.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688" y="4763070"/>
            <a:ext cx="2444086" cy="2094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891" y="297658"/>
            <a:ext cx="1390702" cy="1460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83706" y="736980"/>
            <a:ext cx="125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Lucky the lackadaisical lemur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892" y="40942"/>
            <a:ext cx="265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Let’s build some intuition!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3924" y="4039366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2270" y="4092993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0400" y="3379460"/>
            <a:ext cx="325980" cy="308829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2305" y="3379460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5456" y="2770497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00283" y="4827754"/>
            <a:ext cx="325980" cy="308829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32111" y="5610052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21399" y="6378575"/>
            <a:ext cx="325980" cy="308829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stCxn id="14" idx="2"/>
            <a:endCxn id="12" idx="0"/>
          </p:cNvCxnSpPr>
          <p:nvPr/>
        </p:nvCxnSpPr>
        <p:spPr>
          <a:xfrm>
            <a:off x="4888447" y="3079325"/>
            <a:ext cx="664945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2"/>
            <a:endCxn id="11" idx="0"/>
          </p:cNvCxnSpPr>
          <p:nvPr/>
        </p:nvCxnSpPr>
        <p:spPr>
          <a:xfrm>
            <a:off x="5553391" y="3688288"/>
            <a:ext cx="561870" cy="40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2"/>
            <a:endCxn id="26" idx="0"/>
          </p:cNvCxnSpPr>
          <p:nvPr/>
        </p:nvCxnSpPr>
        <p:spPr>
          <a:xfrm>
            <a:off x="6115261" y="4401821"/>
            <a:ext cx="548013" cy="42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2"/>
            <a:endCxn id="27" idx="0"/>
          </p:cNvCxnSpPr>
          <p:nvPr/>
        </p:nvCxnSpPr>
        <p:spPr>
          <a:xfrm>
            <a:off x="6663275" y="5136581"/>
            <a:ext cx="431829" cy="473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8" idx="0"/>
          </p:cNvCxnSpPr>
          <p:nvPr/>
        </p:nvCxnSpPr>
        <p:spPr>
          <a:xfrm>
            <a:off x="7095103" y="5918880"/>
            <a:ext cx="489287" cy="459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2"/>
            <a:endCxn id="13" idx="0"/>
          </p:cNvCxnSpPr>
          <p:nvPr/>
        </p:nvCxnSpPr>
        <p:spPr>
          <a:xfrm flipH="1">
            <a:off x="4135296" y="3079325"/>
            <a:ext cx="753150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3" idx="2"/>
            <a:endCxn id="10" idx="0"/>
          </p:cNvCxnSpPr>
          <p:nvPr/>
        </p:nvCxnSpPr>
        <p:spPr>
          <a:xfrm flipH="1">
            <a:off x="3496914" y="3688289"/>
            <a:ext cx="638382" cy="35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604561" y="3223939"/>
            <a:ext cx="307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One path can be at most twice as long another if we pad it with red nodes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88359" y="5613053"/>
            <a:ext cx="5325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Conjecture</a:t>
            </a:r>
            <a:r>
              <a:rPr lang="en-US" sz="2400" dirty="0"/>
              <a:t>: </a:t>
            </a:r>
          </a:p>
          <a:p>
            <a:r>
              <a:rPr lang="en-US" sz="2400" dirty="0"/>
              <a:t>the height of a </a:t>
            </a:r>
            <a:r>
              <a:rPr lang="en-US" sz="2400" b="1" dirty="0">
                <a:solidFill>
                  <a:srgbClr val="C00000"/>
                </a:solidFill>
              </a:rPr>
              <a:t>red-</a:t>
            </a:r>
            <a:r>
              <a:rPr lang="en-US" sz="2400" b="1" dirty="0"/>
              <a:t>black tree</a:t>
            </a:r>
          </a:p>
          <a:p>
            <a:r>
              <a:rPr lang="en-US" sz="2400" dirty="0"/>
              <a:t>with n nodes is at most 2 log(n)</a:t>
            </a:r>
          </a:p>
        </p:txBody>
      </p:sp>
      <p:sp>
        <p:nvSpPr>
          <p:cNvPr id="8" name="Cloud 7"/>
          <p:cNvSpPr/>
          <p:nvPr/>
        </p:nvSpPr>
        <p:spPr>
          <a:xfrm rot="2489039">
            <a:off x="3737123" y="4168654"/>
            <a:ext cx="2809778" cy="14627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Other internal nodes need to go here!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2C3B32-521E-4744-A715-4164B346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620A-E2D9-4E2D-849D-CBD0ED0C15C6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8A6E848-AEFC-4F8F-A809-29C07287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78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76" grpId="0"/>
      <p:bldP spid="7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C224EE08-654C-C94A-8F2D-B2E295619C98}"/>
              </a:ext>
            </a:extLst>
          </p:cNvPr>
          <p:cNvSpPr/>
          <p:nvPr/>
        </p:nvSpPr>
        <p:spPr>
          <a:xfrm>
            <a:off x="6758585" y="599147"/>
            <a:ext cx="3818004" cy="3401046"/>
          </a:xfrm>
          <a:custGeom>
            <a:avLst/>
            <a:gdLst>
              <a:gd name="connsiteX0" fmla="*/ 1656545 w 3818004"/>
              <a:gd name="connsiteY0" fmla="*/ 76714 h 3401046"/>
              <a:gd name="connsiteX1" fmla="*/ 609624 w 3818004"/>
              <a:gd name="connsiteY1" fmla="*/ 739323 h 3401046"/>
              <a:gd name="connsiteX2" fmla="*/ 24 w 3818004"/>
              <a:gd name="connsiteY2" fmla="*/ 3217479 h 3401046"/>
              <a:gd name="connsiteX3" fmla="*/ 583119 w 3818004"/>
              <a:gd name="connsiteY3" fmla="*/ 3217479 h 3401046"/>
              <a:gd name="connsiteX4" fmla="*/ 3379328 w 3818004"/>
              <a:gd name="connsiteY4" fmla="*/ 3217479 h 3401046"/>
              <a:gd name="connsiteX5" fmla="*/ 3816650 w 3818004"/>
              <a:gd name="connsiteY5" fmla="*/ 3257236 h 3401046"/>
              <a:gd name="connsiteX6" fmla="*/ 3472093 w 3818004"/>
              <a:gd name="connsiteY6" fmla="*/ 1269410 h 3401046"/>
              <a:gd name="connsiteX7" fmla="*/ 2358911 w 3818004"/>
              <a:gd name="connsiteY7" fmla="*/ 142975 h 3401046"/>
              <a:gd name="connsiteX8" fmla="*/ 1656545 w 3818004"/>
              <a:gd name="connsiteY8" fmla="*/ 76714 h 340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8004" h="3401046">
                <a:moveTo>
                  <a:pt x="1656545" y="76714"/>
                </a:moveTo>
                <a:cubicBezTo>
                  <a:pt x="1364997" y="176105"/>
                  <a:pt x="885711" y="215862"/>
                  <a:pt x="609624" y="739323"/>
                </a:cubicBezTo>
                <a:cubicBezTo>
                  <a:pt x="333537" y="1262784"/>
                  <a:pt x="4441" y="2804453"/>
                  <a:pt x="24" y="3217479"/>
                </a:cubicBezTo>
                <a:cubicBezTo>
                  <a:pt x="-4393" y="3630505"/>
                  <a:pt x="583119" y="3217479"/>
                  <a:pt x="583119" y="3217479"/>
                </a:cubicBezTo>
                <a:lnTo>
                  <a:pt x="3379328" y="3217479"/>
                </a:lnTo>
                <a:cubicBezTo>
                  <a:pt x="3918250" y="3224105"/>
                  <a:pt x="3801189" y="3581914"/>
                  <a:pt x="3816650" y="3257236"/>
                </a:cubicBezTo>
                <a:cubicBezTo>
                  <a:pt x="3832111" y="2932558"/>
                  <a:pt x="3715049" y="1788453"/>
                  <a:pt x="3472093" y="1269410"/>
                </a:cubicBezTo>
                <a:cubicBezTo>
                  <a:pt x="3229137" y="750367"/>
                  <a:pt x="2663711" y="335132"/>
                  <a:pt x="2358911" y="142975"/>
                </a:cubicBezTo>
                <a:cubicBezTo>
                  <a:pt x="2054111" y="-49182"/>
                  <a:pt x="1948093" y="-22677"/>
                  <a:pt x="1656545" y="7671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23631" y="330896"/>
                <a:ext cx="7886700" cy="77565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The height of a RB-tree with n non-NIL nodes </a:t>
                </a:r>
                <a:br>
                  <a:rPr lang="en-US" sz="3200" dirty="0"/>
                </a:br>
                <a:r>
                  <a:rPr lang="en-US" sz="3200" dirty="0"/>
                  <a:t>is at most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>
                        <a:latin typeface="Cambria Math" charset="0"/>
                      </a:rPr>
                      <m:t>log</m:t>
                    </m:r>
                    <m:r>
                      <a:rPr lang="en-US" sz="3200" i="1">
                        <a:latin typeface="Cambria Math" charset="0"/>
                      </a:rPr>
                      <m:t>⁡(</m:t>
                    </m:r>
                    <m:r>
                      <a:rPr lang="en-US" sz="3200" i="1">
                        <a:latin typeface="Cambria Math" charset="0"/>
                      </a:rPr>
                      <m:t>𝑛</m:t>
                    </m:r>
                    <m:r>
                      <a:rPr lang="en-US" sz="3200" i="1">
                        <a:latin typeface="Cambria Math" charset="0"/>
                      </a:rPr>
                      <m:t>+1)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23631" y="330896"/>
                <a:ext cx="7886700" cy="775657"/>
              </a:xfrm>
              <a:blipFill>
                <a:blip r:embed="rId5"/>
                <a:stretch>
                  <a:fillRect l="-2011" t="-28906" b="-38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3113" y="1440757"/>
            <a:ext cx="4711731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/>
              <a:t>Define b(x) to be the number of black nodes in any path from x to NIL.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(excluding x, including NIL).</a:t>
            </a:r>
          </a:p>
          <a:p>
            <a:r>
              <a:rPr lang="en-US" sz="2400" dirty="0"/>
              <a:t>Claim:</a:t>
            </a:r>
          </a:p>
          <a:p>
            <a:pPr lvl="1"/>
            <a:r>
              <a:rPr lang="en-US" sz="2000" dirty="0"/>
              <a:t>There are at least 2</a:t>
            </a:r>
            <a:r>
              <a:rPr lang="en-US" sz="2000" baseline="30000" dirty="0"/>
              <a:t>b(x)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 1 non-NIL nodes in the subtree underneath x.  (Including x).</a:t>
            </a:r>
          </a:p>
          <a:p>
            <a:r>
              <a:rPr lang="en-US" sz="2000" dirty="0"/>
              <a:t>[Proof by induction </a:t>
            </a:r>
            <a:r>
              <a:rPr lang="mr-IN" sz="2000" dirty="0"/>
              <a:t>–</a:t>
            </a:r>
            <a:r>
              <a:rPr lang="en-US" sz="2000" dirty="0"/>
              <a:t> on board if time]</a:t>
            </a:r>
          </a:p>
        </p:txBody>
      </p:sp>
      <p:sp>
        <p:nvSpPr>
          <p:cNvPr id="8" name="Rectangle 7"/>
          <p:cNvSpPr/>
          <p:nvPr/>
        </p:nvSpPr>
        <p:spPr>
          <a:xfrm>
            <a:off x="9321753" y="1702351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C00000"/>
              </a:gs>
              <a:gs pos="100000">
                <a:srgbClr val="FF0000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91442" y="1743300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C00000"/>
              </a:gs>
              <a:gs pos="100000">
                <a:srgbClr val="FF0000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43480" y="840763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C00000"/>
              </a:gs>
              <a:gs pos="100000">
                <a:srgbClr val="FF0000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742646" y="1388282"/>
            <a:ext cx="878273" cy="31407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790607" y="1388282"/>
            <a:ext cx="952038" cy="35501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/>
          <p:cNvSpPr/>
          <p:nvPr/>
        </p:nvSpPr>
        <p:spPr>
          <a:xfrm>
            <a:off x="8938839" y="2249870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7129979" y="2293207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800751" y="4259543"/>
                <a:ext cx="8679976" cy="3331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latin typeface="Cambria Math" charset="0"/>
                        </a:rPr>
                        <m:t>≥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𝑟𝑜𝑜𝑡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 −1</m:t>
                      </m:r>
                    </m:oMath>
                  </m:oMathPara>
                </a14:m>
                <a:endParaRPr lang="en-US" sz="280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≥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6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800" i="1">
                                <a:solidFill>
                                  <a:srgbClr val="FF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h𝑒𝑖𝑔h𝑡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i="1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sz="2800" i="1">
                        <a:solidFill>
                          <a:srgbClr val="FF6100"/>
                        </a:solidFill>
                        <a:latin typeface="Cambria Math" charset="0"/>
                      </a:rPr>
                      <m:t> −1</m:t>
                    </m:r>
                  </m:oMath>
                </a14:m>
                <a:endParaRPr lang="en-US" sz="2800" dirty="0">
                  <a:solidFill>
                    <a:srgbClr val="FF6100"/>
                  </a:solidFill>
                </a:endParaRPr>
              </a:p>
              <a:p>
                <a:r>
                  <a:rPr lang="en-US" sz="2400" dirty="0"/>
                  <a:t>Rearranging: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latin typeface="Cambria Math" charset="0"/>
                        </a:rPr>
                        <m:t>+1≥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h𝑒𝑖𝑔h𝑡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 ⇒</m:t>
                      </m:r>
                      <m:r>
                        <a:rPr lang="en-US" sz="2800" i="1">
                          <a:latin typeface="Cambria Math" charset="0"/>
                        </a:rPr>
                        <m:t>h𝑒𝑖𝑔h𝑡</m:t>
                      </m:r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  <m:r>
                        <a:rPr lang="en-US" sz="2800">
                          <a:latin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log</m:t>
                      </m:r>
                      <m:r>
                        <a:rPr lang="en-US" sz="2800" i="1">
                          <a:latin typeface="Cambria Math" charset="0"/>
                        </a:rPr>
                        <m:t>⁡(</m:t>
                      </m:r>
                      <m:r>
                        <a:rPr lang="en-US" sz="2800" i="1"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51" y="4259543"/>
                <a:ext cx="8679976" cy="3331489"/>
              </a:xfrm>
              <a:prstGeom prst="rect">
                <a:avLst/>
              </a:prstGeom>
              <a:blipFill>
                <a:blip r:embed="rId6"/>
                <a:stretch>
                  <a:fillRect l="-1053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9041810" y="871212"/>
            <a:ext cx="31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45589" y="1823761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Freeform 26"/>
          <p:cNvSpPr/>
          <p:nvPr/>
        </p:nvSpPr>
        <p:spPr>
          <a:xfrm>
            <a:off x="7619432" y="1187355"/>
            <a:ext cx="1096938" cy="2729552"/>
          </a:xfrm>
          <a:custGeom>
            <a:avLst/>
            <a:gdLst>
              <a:gd name="connsiteX0" fmla="*/ 1096938 w 1096938"/>
              <a:gd name="connsiteY0" fmla="*/ 0 h 2729552"/>
              <a:gd name="connsiteX1" fmla="*/ 114299 w 1096938"/>
              <a:gd name="connsiteY1" fmla="*/ 641445 h 2729552"/>
              <a:gd name="connsiteX2" fmla="*/ 46061 w 1096938"/>
              <a:gd name="connsiteY2" fmla="*/ 1091821 h 2729552"/>
              <a:gd name="connsiteX3" fmla="*/ 346311 w 1096938"/>
              <a:gd name="connsiteY3" fmla="*/ 1596788 h 2729552"/>
              <a:gd name="connsiteX4" fmla="*/ 127947 w 1096938"/>
              <a:gd name="connsiteY4" fmla="*/ 1951630 h 2729552"/>
              <a:gd name="connsiteX5" fmla="*/ 32413 w 1096938"/>
              <a:gd name="connsiteY5" fmla="*/ 2156346 h 2729552"/>
              <a:gd name="connsiteX6" fmla="*/ 291720 w 1096938"/>
              <a:gd name="connsiteY6" fmla="*/ 2374711 h 2729552"/>
              <a:gd name="connsiteX7" fmla="*/ 400902 w 1096938"/>
              <a:gd name="connsiteY7" fmla="*/ 2620370 h 2729552"/>
              <a:gd name="connsiteX8" fmla="*/ 305368 w 1096938"/>
              <a:gd name="connsiteY8" fmla="*/ 2729552 h 27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38" h="2729552">
                <a:moveTo>
                  <a:pt x="1096938" y="0"/>
                </a:moveTo>
                <a:cubicBezTo>
                  <a:pt x="693191" y="229737"/>
                  <a:pt x="289445" y="459475"/>
                  <a:pt x="114299" y="641445"/>
                </a:cubicBezTo>
                <a:cubicBezTo>
                  <a:pt x="-60847" y="823415"/>
                  <a:pt x="7392" y="932597"/>
                  <a:pt x="46061" y="1091821"/>
                </a:cubicBezTo>
                <a:cubicBezTo>
                  <a:pt x="84730" y="1251045"/>
                  <a:pt x="332663" y="1453487"/>
                  <a:pt x="346311" y="1596788"/>
                </a:cubicBezTo>
                <a:cubicBezTo>
                  <a:pt x="359959" y="1740089"/>
                  <a:pt x="180263" y="1858370"/>
                  <a:pt x="127947" y="1951630"/>
                </a:cubicBezTo>
                <a:cubicBezTo>
                  <a:pt x="75631" y="2044890"/>
                  <a:pt x="5118" y="2085833"/>
                  <a:pt x="32413" y="2156346"/>
                </a:cubicBezTo>
                <a:cubicBezTo>
                  <a:pt x="59708" y="2226859"/>
                  <a:pt x="230305" y="2297374"/>
                  <a:pt x="291720" y="2374711"/>
                </a:cubicBezTo>
                <a:cubicBezTo>
                  <a:pt x="353135" y="2452048"/>
                  <a:pt x="398627" y="2561230"/>
                  <a:pt x="400902" y="2620370"/>
                </a:cubicBezTo>
                <a:cubicBezTo>
                  <a:pt x="403177" y="2679510"/>
                  <a:pt x="305368" y="2729552"/>
                  <a:pt x="305368" y="2729552"/>
                </a:cubicBezTo>
              </a:path>
            </a:pathLst>
          </a:custGeom>
          <a:noFill/>
          <a:ln w="73025">
            <a:solidFill>
              <a:srgbClr val="B04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864372" y="281330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552171" y="322469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932888" y="361642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6307" y="197047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88605" y="4702134"/>
            <a:ext cx="175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using the Claim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79593" y="5242783"/>
            <a:ext cx="470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100"/>
                </a:solidFill>
              </a:rPr>
              <a:t>b(root) &gt;= height/2 because of </a:t>
            </a:r>
            <a:r>
              <a:rPr lang="en-US" dirty="0" err="1">
                <a:solidFill>
                  <a:srgbClr val="FF6100"/>
                </a:solidFill>
              </a:rPr>
              <a:t>RBTree</a:t>
            </a:r>
            <a:r>
              <a:rPr lang="en-US" dirty="0">
                <a:solidFill>
                  <a:srgbClr val="FF6100"/>
                </a:solidFill>
              </a:rPr>
              <a:t> rules.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671" y="-16834"/>
            <a:ext cx="1106668" cy="13317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041811" y="1841113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80978" y="3910974"/>
            <a:ext cx="543857" cy="3003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9B57B-3F7A-3D49-9238-31C913282E08}"/>
              </a:ext>
            </a:extLst>
          </p:cNvPr>
          <p:cNvSpPr txBox="1"/>
          <p:nvPr/>
        </p:nvSpPr>
        <p:spPr>
          <a:xfrm>
            <a:off x="7023653" y="4243132"/>
            <a:ext cx="362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Claim: at least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b(x)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 nodes in this WHOLE subtree (of any color).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46E778-0160-5342-98EA-61D85328722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77915" y="3817299"/>
            <a:ext cx="56782" cy="4258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17983-F5A8-4217-8383-66C9CDA1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0AE3-F131-4252-92C8-74C6912F22BA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A1B8A-F06D-4983-A947-C22565E2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22" grpId="0" uiExpand="1" build="p" bldLvl="3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23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6D65-6FC0-AF46-BB5F-8E568A88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great!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261C-A985-094C-9578-DAF8B3A7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in an </a:t>
            </a:r>
            <a:r>
              <a:rPr lang="en-US" dirty="0" err="1"/>
              <a:t>RBTree</a:t>
            </a:r>
            <a:r>
              <a:rPr lang="en-US" dirty="0"/>
              <a:t> is immediately O(log(n)), since the depth of an </a:t>
            </a:r>
            <a:r>
              <a:rPr lang="en-US" dirty="0" err="1"/>
              <a:t>RBTree</a:t>
            </a:r>
            <a:r>
              <a:rPr lang="en-US" dirty="0"/>
              <a:t> is O(log(n)).</a:t>
            </a:r>
          </a:p>
          <a:p>
            <a:endParaRPr lang="en-US" dirty="0"/>
          </a:p>
          <a:p>
            <a:r>
              <a:rPr lang="en-US" dirty="0"/>
              <a:t>What about INSERT/DELETE?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Turns out, you can INSERT and DELETE items from an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in time O(log(n)), while </a:t>
            </a:r>
            <a:r>
              <a:rPr lang="en-US" i="1" dirty="0">
                <a:solidFill>
                  <a:schemeClr val="accent4"/>
                </a:solidFill>
              </a:rPr>
              <a:t>maintaining</a:t>
            </a:r>
            <a:r>
              <a:rPr lang="en-US" dirty="0">
                <a:solidFill>
                  <a:schemeClr val="accent4"/>
                </a:solidFill>
              </a:rPr>
              <a:t> the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property.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That’s why this is a good property!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E15FB-AEB7-41D7-B1DB-68B2236F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B955-5A3E-4E17-8B61-9487EAFA3B70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5BD15-B064-4CCC-BF8F-D4439150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64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701C-BF14-494E-87B0-15F403B29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95F0D-3128-4475-AC41-2BC3068E2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13 (13.2)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F585A-0BA0-4AF9-AB90-96E38B18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A593-38E3-45D6-9EA6-FC2343CE2733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CAAF4-58D1-41EB-8CF8-3BEE3BE3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6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16A6-6579-4901-BD02-529BA47C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F6AC09-EC45-45B2-B962-E4DD78F88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347" y="1592421"/>
            <a:ext cx="6791325" cy="225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0939C-021E-4277-B019-901A1CD9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" y="1449546"/>
            <a:ext cx="3228975" cy="48006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E1481-55B9-4210-95A1-AE803DCF7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E18E-61F6-498E-98C1-E111816C3F95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1B4B-EEC4-4EBA-8030-E2C3B295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98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0E9830-DCF2-4B76-9072-EF37105E3F67}"/>
                  </a:ext>
                </a:extLst>
              </p14:cNvPr>
              <p14:cNvContentPartPr/>
              <p14:nvPr/>
            </p14:nvContentPartPr>
            <p14:xfrm>
              <a:off x="485640" y="727200"/>
              <a:ext cx="6565680" cy="511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0E9830-DCF2-4B76-9072-EF37105E3F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280" y="717840"/>
                <a:ext cx="6584400" cy="5137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D41EF-601D-421C-AF84-5A9DED07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C5CF-A8FF-4641-BB77-106D88A57A41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08DF-FB8C-43D5-BB9A-8FF23170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57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A53AB8-127F-4BD0-B889-2DF23CDD5815}"/>
                  </a:ext>
                </a:extLst>
              </p14:cNvPr>
              <p14:cNvContentPartPr/>
              <p14:nvPr/>
            </p14:nvContentPartPr>
            <p14:xfrm>
              <a:off x="748287" y="727200"/>
              <a:ext cx="6565680" cy="511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A53AB8-127F-4BD0-B889-2DF23CDD58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927" y="717840"/>
                <a:ext cx="6584400" cy="5137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EA0DA40-856B-4C02-AACD-31E897400D61}"/>
              </a:ext>
            </a:extLst>
          </p:cNvPr>
          <p:cNvSpPr/>
          <p:nvPr/>
        </p:nvSpPr>
        <p:spPr>
          <a:xfrm>
            <a:off x="5210783" y="1374634"/>
            <a:ext cx="1770434" cy="96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3B4EFD-1076-48A5-A068-566AF4174711}"/>
                  </a:ext>
                </a:extLst>
              </p14:cNvPr>
              <p14:cNvContentPartPr/>
              <p14:nvPr/>
            </p14:nvContentPartPr>
            <p14:xfrm>
              <a:off x="5100480" y="1487160"/>
              <a:ext cx="2187360" cy="123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3B4EFD-1076-48A5-A068-566AF41747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1120" y="1477800"/>
                <a:ext cx="2206080" cy="125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3B5B0E-CDD9-488C-86F8-9FB7FEFB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AD8A-257E-49C4-A84B-D2CE0F2A8582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E3D7C2-11EE-4CE2-99FA-F25749D1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47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701C-BF14-494E-87B0-15F403B29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Insertion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95F0D-3128-4475-AC41-2BC3068E2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13 (13.3)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60933-BEA5-40B7-A8B9-38237923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8716-DA82-4B4E-9301-A72755255454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BA7D7-A18D-4028-8ACB-47074944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6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548" y="618780"/>
            <a:ext cx="7772400" cy="2387600"/>
          </a:xfrm>
        </p:spPr>
        <p:txBody>
          <a:bodyPr/>
          <a:lstStyle/>
          <a:p>
            <a:r>
              <a:rPr lang="en-US" dirty="0"/>
              <a:t>Self-Balancing </a:t>
            </a:r>
            <a:br>
              <a:rPr lang="en-US" dirty="0"/>
            </a:br>
            <a:r>
              <a:rPr lang="en-US" dirty="0"/>
              <a:t>Binary Search Trees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87367" y="3930556"/>
            <a:ext cx="3411174" cy="2927445"/>
            <a:chOff x="5882185" y="3488563"/>
            <a:chExt cx="4312693" cy="38362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87036-7EAC-4284-A646-954CBB47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DD59-4611-410C-99A9-676BEBC07686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EE16E-7EAE-434F-9AFD-D218B3CF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5F24-D23D-4D6D-9D1B-962843B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Z’s uncle is 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BA36DA-2B7C-489B-9928-4F391AF41DF7}"/>
                  </a:ext>
                </a:extLst>
              </p14:cNvPr>
              <p14:cNvContentPartPr/>
              <p14:nvPr/>
            </p14:nvContentPartPr>
            <p14:xfrm>
              <a:off x="1063800" y="1351800"/>
              <a:ext cx="8540640" cy="4513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BA36DA-2B7C-489B-9928-4F391AF41D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4440" y="1342440"/>
                <a:ext cx="8559360" cy="4532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37F11-F9A4-4B7E-AF37-70F0C5C9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2372-526C-4E36-B3E2-A657374163B2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6BD4A-E4AE-4919-BD9E-FDD62C4A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2CFE-8714-4C00-AECE-38DC4386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Case 2: Z’s uncle is Black is z is right child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3D0E2-13EA-43A9-A934-FEFEDA40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CFF2B-3211-477B-949A-D8213503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52" y="2172748"/>
            <a:ext cx="8134307" cy="37723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52D7-5679-4364-B22B-275CB8BE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93E1-55E6-4BEA-912F-3B97DFF9759A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3607E-C2BF-4022-B0F1-3FD24650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08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1F75C-CD42-47AD-9D48-3CB443CA7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742" y="1825625"/>
            <a:ext cx="7034515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2E12D-F9E4-43E1-AA9A-01DE8083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4B-F49C-4EAF-971E-6B69C4143AFA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18164-6A3F-4A1B-8140-4A5B638E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A733-17DF-4D43-AD9F-6CC5AB07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Z’s Uncle is Black and Z is left child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EAC23-3CD1-4A2E-9DF7-14EE9E6E5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1833" y="1690690"/>
            <a:ext cx="7639050" cy="25812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5ABF9-2E30-4556-88A4-3F2EEA5A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26647-5028-4271-B279-A0A780779D86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D5120-851A-4AE5-9861-C1F76DE8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6B1F2-8E97-4193-8905-03CE95AD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63" y="681037"/>
            <a:ext cx="4855859" cy="559890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4F90-72BE-47F0-AE42-502679A8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909C-3EF9-4628-82BE-58FEF1CF6B49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B79B6-CB02-4B07-A076-68060BA4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8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B34B-5E30-4F8A-8F96-4A0BE8E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Insert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650F8-D3F7-477D-BCB6-5CB0E9902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919" y="1963065"/>
            <a:ext cx="66938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3C7C4-0CEC-463B-8FA4-987793F4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90"/>
            <a:ext cx="2910617" cy="49844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177AB-E7AC-49C5-9B36-69CEAB1A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D37B-4DAE-4684-B834-A5AD6A2EC66B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CFFB5-0DF9-4279-B5D8-2A14D223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8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701C-BF14-494E-87B0-15F403B29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95F0D-3128-4475-AC41-2BC3068E2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13 (13.4)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0EC6-A1C4-4F2F-904C-B567B290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4FB5-F06E-4AD7-A59E-551B517F8314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0B62F-CBF9-4DD1-911C-51C50484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67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a Red-Black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283" y="2157412"/>
            <a:ext cx="2948104" cy="4029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8637" y="2157411"/>
            <a:ext cx="2643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Fun exercise!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4489" y="6053132"/>
            <a:ext cx="420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07E63-A218-480D-8253-81607A29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6298-CB66-4EA2-A8EC-6A6A5191A442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AF7D2-600A-49F2-8C08-6CBA5DC4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62" y="441371"/>
            <a:ext cx="7886700" cy="1325563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47862" y="1762217"/>
            <a:ext cx="8515350" cy="261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Red-Black Trees always have height at most 2log(n+1).</a:t>
            </a:r>
          </a:p>
          <a:p>
            <a:r>
              <a:rPr lang="en-US" dirty="0"/>
              <a:t>As with general Binary Search Trees, all operations are O(height)</a:t>
            </a:r>
          </a:p>
          <a:p>
            <a:r>
              <a:rPr lang="en-US" dirty="0"/>
              <a:t>So all operations with </a:t>
            </a:r>
            <a:r>
              <a:rPr lang="en-US" dirty="0" err="1"/>
              <a:t>RBTrees</a:t>
            </a:r>
            <a:r>
              <a:rPr lang="en-US" dirty="0"/>
              <a:t> are O(log(n)).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9CB8F0-CE8D-421A-B04D-CB583E5F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F93C-2756-444A-8BF9-AD0EF0658F4D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9D1D9-4FD6-44B3-9A0B-FED03C5C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316567" cy="880578"/>
          </a:xfrm>
        </p:spPr>
        <p:txBody>
          <a:bodyPr/>
          <a:lstStyle/>
          <a:p>
            <a:r>
              <a:rPr lang="en-US" dirty="0"/>
              <a:t>Conclusion: The best of both worlds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D4B1D-2B6C-1040-8D8C-E4986DE9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07" y="4127627"/>
            <a:ext cx="497868" cy="510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95" y="5547075"/>
            <a:ext cx="497868" cy="51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482" y="4136323"/>
            <a:ext cx="497868" cy="510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482" y="5613602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992" y="4125817"/>
            <a:ext cx="464671" cy="478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08" y="5645348"/>
            <a:ext cx="464671" cy="478888"/>
          </a:xfrm>
          <a:prstGeom prst="rect">
            <a:avLst/>
          </a:prstGeom>
        </p:spPr>
      </p:pic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CF3ECE59-15A9-774F-BB76-789CB1EA2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91024"/>
              </p:ext>
            </p:extLst>
          </p:nvPr>
        </p:nvGraphicFramePr>
        <p:xfrm>
          <a:off x="2152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Trees*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3EC0F1B-2287-3041-BCFF-45D98F38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52" y="3924910"/>
            <a:ext cx="497868" cy="510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21758-45EA-0246-AF22-4A31DEBA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95" y="5547075"/>
            <a:ext cx="497868" cy="510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575EA-282C-A246-97A7-1AEB0E8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482" y="3718048"/>
            <a:ext cx="497868" cy="510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1CB23C-6418-C748-B140-ABD448E7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482" y="5613602"/>
            <a:ext cx="497868" cy="510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075B21-75AC-5A45-8631-60E8DBAF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56" y="3956656"/>
            <a:ext cx="464671" cy="478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82BD8E-0B5B-DD41-B0C2-FA3C6134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08" y="5645348"/>
            <a:ext cx="464671" cy="4788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BE2A8-A431-EF4A-A41B-63025A13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800" y="4745568"/>
            <a:ext cx="464671" cy="478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256B9-351E-6D42-9FC4-D85052DE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96" y="4705037"/>
            <a:ext cx="464671" cy="478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70ED0-E694-5D45-AD01-6DDC5EC0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01" y="4597186"/>
            <a:ext cx="497868" cy="51063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46DEB-A9FE-4E67-B12D-682909D3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E38C-D460-40FD-864E-0B82FFA123C9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82A90-5D2D-4412-ADE9-FEC21C9E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3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405" y="85757"/>
            <a:ext cx="7886700" cy="726695"/>
          </a:xfrm>
        </p:spPr>
        <p:txBody>
          <a:bodyPr/>
          <a:lstStyle/>
          <a:p>
            <a:r>
              <a:rPr lang="en-US" dirty="0"/>
              <a:t>Idea 1: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1689" y="5419344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7083" y="540670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9726" y="4051850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2537879" y="4071368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37899" y="262478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3333298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2833277" y="4697983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2242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2833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83" y="3165603"/>
            <a:ext cx="2209517" cy="988962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681056" y="2789733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241" name="TextBox 240"/>
          <p:cNvSpPr txBox="1"/>
          <p:nvPr/>
        </p:nvSpPr>
        <p:spPr>
          <a:xfrm rot="394597">
            <a:off x="4648613" y="5813909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8115306" y="6077298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65843" y="-7008"/>
            <a:ext cx="398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No matter what lives underneath A,B,C, </a:t>
            </a:r>
            <a:r>
              <a:rPr lang="en-US" b="1" dirty="0">
                <a:solidFill>
                  <a:schemeClr val="accent1"/>
                </a:solidFill>
              </a:rPr>
              <a:t>this takes time O(1).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(Why?)</a:t>
            </a:r>
          </a:p>
        </p:txBody>
      </p:sp>
      <p:sp>
        <p:nvSpPr>
          <p:cNvPr id="16" name="Triangle 15"/>
          <p:cNvSpPr/>
          <p:nvPr/>
        </p:nvSpPr>
        <p:spPr>
          <a:xfrm>
            <a:off x="2971689" y="6045959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1946186" y="6026229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3613543" y="4678465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765146" y="1797949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098067" y="1824453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135835" y="5373111"/>
            <a:ext cx="101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B fell down.</a:t>
            </a:r>
          </a:p>
        </p:txBody>
      </p:sp>
      <p:sp>
        <p:nvSpPr>
          <p:cNvPr id="29" name="TextBox 28"/>
          <p:cNvSpPr txBox="1"/>
          <p:nvPr/>
        </p:nvSpPr>
        <p:spPr>
          <a:xfrm rot="10800000" flipV="1">
            <a:off x="1517529" y="1822172"/>
            <a:ext cx="181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Note: A, B, C, X, Y are variable names, not the contents of the nodes.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18B5928A-37BB-463D-85BE-4A550217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5F92-DF12-402C-8822-F544A1CDD658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175D688-5A99-46AC-9C1D-36F6F823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1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  <p:bldP spid="241" grpId="0"/>
      <p:bldP spid="549" grpId="0"/>
      <p:bldP spid="15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5892-A7BF-47E2-84FF-010B4C06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549"/>
            <a:ext cx="10515600" cy="1325563"/>
          </a:xfrm>
        </p:spPr>
        <p:txBody>
          <a:bodyPr/>
          <a:lstStyle/>
          <a:p>
            <a:pPr algn="ctr"/>
            <a:r>
              <a:rPr lang="en-US" sz="7200" b="1" dirty="0"/>
              <a:t>Thank You</a:t>
            </a:r>
            <a:endParaRPr lang="en-US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90A10-9AC5-4F6F-AD84-0C009C51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F7EF-D0DA-4F0B-9525-285E6356F3B2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FC23A-E56D-4356-997F-DE5AE921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seems helpful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77089" y="445564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21840" y="3086605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23316" y="5874227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65578" y="4566001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50202" y="203117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5" idx="2"/>
            <a:endCxn id="24" idx="0"/>
          </p:cNvCxnSpPr>
          <p:nvPr/>
        </p:nvCxnSpPr>
        <p:spPr>
          <a:xfrm>
            <a:off x="5093202" y="5161976"/>
            <a:ext cx="357738" cy="712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8" idx="0"/>
            <a:endCxn id="26" idx="2"/>
          </p:cNvCxnSpPr>
          <p:nvPr/>
        </p:nvCxnSpPr>
        <p:spPr>
          <a:xfrm flipH="1" flipV="1">
            <a:off x="3477826" y="2627149"/>
            <a:ext cx="828362" cy="7029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3" idx="0"/>
          </p:cNvCxnSpPr>
          <p:nvPr/>
        </p:nvCxnSpPr>
        <p:spPr>
          <a:xfrm flipH="1">
            <a:off x="2649464" y="2627148"/>
            <a:ext cx="828362" cy="4594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140442" y="5838447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3" name="Straight Connector 32"/>
          <p:cNvCxnSpPr>
            <a:stCxn id="25" idx="2"/>
            <a:endCxn id="32" idx="0"/>
          </p:cNvCxnSpPr>
          <p:nvPr/>
        </p:nvCxnSpPr>
        <p:spPr>
          <a:xfrm flipH="1">
            <a:off x="4468066" y="5161976"/>
            <a:ext cx="625136" cy="6764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0"/>
            <a:endCxn id="38" idx="2"/>
          </p:cNvCxnSpPr>
          <p:nvPr/>
        </p:nvCxnSpPr>
        <p:spPr>
          <a:xfrm flipH="1" flipV="1">
            <a:off x="4306188" y="3926098"/>
            <a:ext cx="787014" cy="6399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978564" y="333012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7" name="Straight Connector 46"/>
          <p:cNvCxnSpPr>
            <a:stCxn id="22" idx="0"/>
            <a:endCxn id="38" idx="2"/>
          </p:cNvCxnSpPr>
          <p:nvPr/>
        </p:nvCxnSpPr>
        <p:spPr>
          <a:xfrm flipV="1">
            <a:off x="3304714" y="3926099"/>
            <a:ext cx="1001475" cy="5295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74595" y="2410965"/>
            <a:ext cx="2181965" cy="98896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 flipH="1">
            <a:off x="4247053" y="2037295"/>
            <a:ext cx="160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5856559" y="1906880"/>
            <a:ext cx="0" cy="55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6415494" y="-1769990"/>
            <a:ext cx="4136489" cy="7053613"/>
            <a:chOff x="4891493" y="-1769990"/>
            <a:chExt cx="4136489" cy="7053613"/>
          </a:xfrm>
        </p:grpSpPr>
        <p:sp>
          <p:nvSpPr>
            <p:cNvPr id="71" name="Rectangle 70"/>
            <p:cNvSpPr/>
            <p:nvPr/>
          </p:nvSpPr>
          <p:spPr>
            <a:xfrm>
              <a:off x="6025022" y="4687648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89149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7273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83231" y="3384591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555305" y="3399927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/>
            <p:cNvCxnSpPr>
              <a:stCxn id="74" idx="2"/>
              <a:endCxn id="73" idx="0"/>
            </p:cNvCxnSpPr>
            <p:nvPr/>
          </p:nvCxnSpPr>
          <p:spPr>
            <a:xfrm>
              <a:off x="8210856" y="3980566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304769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Straight Connector 79"/>
            <p:cNvCxnSpPr>
              <a:stCxn id="74" idx="2"/>
              <a:endCxn id="79" idx="0"/>
            </p:cNvCxnSpPr>
            <p:nvPr/>
          </p:nvCxnSpPr>
          <p:spPr>
            <a:xfrm flipH="1">
              <a:off x="7632394" y="3980566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4" idx="0"/>
            </p:cNvCxnSpPr>
            <p:nvPr/>
          </p:nvCxnSpPr>
          <p:spPr>
            <a:xfrm flipH="1" flipV="1">
              <a:off x="6981010" y="2760025"/>
              <a:ext cx="1229846" cy="6245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6653385" y="2164050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3" name="Straight Connector 82"/>
            <p:cNvCxnSpPr>
              <a:stCxn id="75" idx="0"/>
              <a:endCxn id="82" idx="2"/>
            </p:cNvCxnSpPr>
            <p:nvPr/>
          </p:nvCxnSpPr>
          <p:spPr>
            <a:xfrm flipV="1">
              <a:off x="5882930" y="2760025"/>
              <a:ext cx="1098080" cy="63990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349416" y="1244892"/>
              <a:ext cx="2181965" cy="988962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 flipH="1">
              <a:off x="5273950" y="3988234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858499" y="3988233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530952" y="-1769990"/>
              <a:ext cx="0" cy="4748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143C7-51BE-4EC4-80EC-ACF46B76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7500E-4984-4630-9274-F2CF27B7AF70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27B18-FC96-480D-911F-4244E59F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51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something seems unbalanced, do rotations until it’s okay again.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883" y="2909541"/>
            <a:ext cx="2863902" cy="2869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0128" y="5611632"/>
            <a:ext cx="318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Lucky the Lackadaisical Lemur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9060" y="3244924"/>
            <a:ext cx="4188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Even for Lucky this is pretty vague.  What do we mean by “seems unbalanced”?  What’s “okay”?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5AE07-6970-49C6-8904-5DF48FDE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9EFA-9B00-4A4C-BE77-EDD02FB13E6D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D26D3C-A74D-415E-BEB3-624AF411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80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343072" cy="1325563"/>
          </a:xfrm>
        </p:spPr>
        <p:txBody>
          <a:bodyPr/>
          <a:lstStyle/>
          <a:p>
            <a:r>
              <a:rPr lang="en-US" dirty="0"/>
              <a:t>Idea 2: have some proxy for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</a:t>
            </a:r>
            <a:r>
              <a:rPr lang="en-US" dirty="0">
                <a:solidFill>
                  <a:schemeClr val="accent4"/>
                </a:solidFill>
              </a:rPr>
              <a:t>perfect balance </a:t>
            </a:r>
            <a:r>
              <a:rPr lang="en-US" dirty="0"/>
              <a:t>is too hard.</a:t>
            </a:r>
          </a:p>
          <a:p>
            <a:r>
              <a:rPr lang="en-US" dirty="0"/>
              <a:t>Instead, come up with some </a:t>
            </a:r>
            <a:r>
              <a:rPr lang="en-US" dirty="0">
                <a:solidFill>
                  <a:schemeClr val="accent4"/>
                </a:solidFill>
              </a:rPr>
              <a:t>proxy for balance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the tree satisfies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, then it’s pretty balanced.</a:t>
            </a:r>
          </a:p>
          <a:p>
            <a:pPr lvl="1"/>
            <a:r>
              <a:rPr lang="en-US" dirty="0"/>
              <a:t>We can maintain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 using rotations.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93813" y="4293660"/>
            <a:ext cx="3387890" cy="2254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1" y="4717775"/>
            <a:ext cx="357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There are actually several ways to do this, but today we’ll see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F8187C-44C4-4034-BBEF-C031727F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BFC2-BB7D-4ECF-99A9-7B56559EA5A6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AB70-2591-43A9-91D9-2C45F0F2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6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701C-BF14-494E-87B0-15F403B29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RB Tree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95F0D-3128-4475-AC41-2BC3068E2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13 (13.1)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2FBE-04D4-4A90-9558-86EAFBC6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5FC3-F809-49C5-9018-206B64CEB46E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D794E-B417-4EFD-89C3-67BDEDD1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7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688298" y="-255211"/>
            <a:ext cx="8343072" cy="1325563"/>
          </a:xfrm>
        </p:spPr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670" y="1026428"/>
            <a:ext cx="7886700" cy="4351338"/>
          </a:xfrm>
        </p:spPr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 Binary Search Tree that balances itself!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No more time-consuming by-hand balancing!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Be the envy of your friends and neighbors with the time-saving</a:t>
            </a:r>
            <a:r>
              <a:rPr lang="mr-IN" dirty="0">
                <a:latin typeface="Futura Medium" charset="0"/>
                <a:ea typeface="Futura Medium" charset="0"/>
                <a:cs typeface="Futura Medium" charset="0"/>
              </a:rPr>
              <a:t>…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185815" y="3165532"/>
            <a:ext cx="8405214" cy="3723203"/>
            <a:chOff x="661815" y="3165531"/>
            <a:chExt cx="8405214" cy="3723203"/>
          </a:xfrm>
        </p:grpSpPr>
        <p:sp>
          <p:nvSpPr>
            <p:cNvPr id="4" name="TextBox 3"/>
            <p:cNvSpPr txBox="1"/>
            <p:nvPr/>
          </p:nvSpPr>
          <p:spPr>
            <a:xfrm rot="20776770">
              <a:off x="661815" y="3165531"/>
              <a:ext cx="52341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200" dirty="0">
                  <a:solidFill>
                    <a:srgbClr val="C00000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Red</a:t>
              </a:r>
              <a:r>
                <a:rPr lang="en-US" sz="7200" dirty="0">
                  <a:latin typeface="Brush Script MT" charset="0"/>
                  <a:ea typeface="Brush Script MT" charset="0"/>
                  <a:cs typeface="Brush Script MT" charset="0"/>
                </a:rPr>
                <a:t>-Black </a:t>
              </a:r>
              <a:r>
                <a:rPr lang="en-US" sz="7200" dirty="0">
                  <a:solidFill>
                    <a:srgbClr val="C00000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tree!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0645" y="3693736"/>
              <a:ext cx="7776384" cy="3194998"/>
              <a:chOff x="1290645" y="3693736"/>
              <a:chExt cx="7776384" cy="319499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740701" y="3693736"/>
                <a:ext cx="3326328" cy="3194998"/>
                <a:chOff x="5740701" y="3693736"/>
                <a:chExt cx="3326328" cy="3194998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000857" y="3693736"/>
                  <a:ext cx="3066172" cy="3194998"/>
                  <a:chOff x="6000857" y="3693736"/>
                  <a:chExt cx="3066172" cy="3194998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flipH="1">
                    <a:off x="6000857" y="3693736"/>
                    <a:ext cx="3066172" cy="3194998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/>
                  <p:cNvSpPr/>
                  <p:nvPr/>
                </p:nvSpPr>
                <p:spPr>
                  <a:xfrm>
                    <a:off x="6000857" y="4235761"/>
                    <a:ext cx="1528080" cy="113276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740701" y="4091516"/>
                  <a:ext cx="1929339" cy="1435827"/>
                  <a:chOff x="5740701" y="4091516"/>
                  <a:chExt cx="1929339" cy="1435827"/>
                </a:xfrm>
              </p:grpSpPr>
              <p:sp>
                <p:nvSpPr>
                  <p:cNvPr id="7" name="Rectangle 6"/>
                  <p:cNvSpPr/>
                  <p:nvPr/>
                </p:nvSpPr>
                <p:spPr>
                  <a:xfrm>
                    <a:off x="6292937" y="5228189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5740701" y="522215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7351617" y="5218948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7033193" y="4562273"/>
                    <a:ext cx="318423" cy="299154"/>
                  </a:xfrm>
                  <a:prstGeom prst="rect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6059124" y="4584647"/>
                    <a:ext cx="318423" cy="299154"/>
                  </a:xfrm>
                  <a:prstGeom prst="rect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>
                        <a:solidFill>
                          <a:schemeClr val="bg1"/>
                        </a:solidFill>
                      </a:rPr>
                      <a:t>3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6565787" y="409151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5</a:t>
                    </a:r>
                  </a:p>
                </p:txBody>
              </p:sp>
              <p:cxnSp>
                <p:nvCxnSpPr>
                  <p:cNvPr id="13" name="Straight Connector 12"/>
                  <p:cNvCxnSpPr>
                    <a:stCxn id="15" idx="2"/>
                    <a:endCxn id="12" idx="0"/>
                  </p:cNvCxnSpPr>
                  <p:nvPr/>
                </p:nvCxnSpPr>
                <p:spPr>
                  <a:xfrm>
                    <a:off x="6724999" y="4390670"/>
                    <a:ext cx="467406" cy="171603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>
                    <a:stCxn id="12" idx="2"/>
                    <a:endCxn id="11" idx="0"/>
                  </p:cNvCxnSpPr>
                  <p:nvPr/>
                </p:nvCxnSpPr>
                <p:spPr>
                  <a:xfrm>
                    <a:off x="7192405" y="4861428"/>
                    <a:ext cx="318423" cy="357520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>
                    <a:stCxn id="14" idx="2"/>
                    <a:endCxn id="9" idx="0"/>
                  </p:cNvCxnSpPr>
                  <p:nvPr/>
                </p:nvCxnSpPr>
                <p:spPr>
                  <a:xfrm>
                    <a:off x="6218336" y="4883801"/>
                    <a:ext cx="233812" cy="344387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stCxn id="14" idx="2"/>
                    <a:endCxn id="10" idx="0"/>
                  </p:cNvCxnSpPr>
                  <p:nvPr/>
                </p:nvCxnSpPr>
                <p:spPr>
                  <a:xfrm flipH="1">
                    <a:off x="5899913" y="4883801"/>
                    <a:ext cx="318423" cy="338354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ctangle 16"/>
                  <p:cNvSpPr/>
                  <p:nvPr/>
                </p:nvSpPr>
                <p:spPr>
                  <a:xfrm>
                    <a:off x="6799490" y="522437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6</a:t>
                    </a:r>
                  </a:p>
                </p:txBody>
              </p:sp>
              <p:cxnSp>
                <p:nvCxnSpPr>
                  <p:cNvPr id="18" name="Straight Connector 17"/>
                  <p:cNvCxnSpPr>
                    <a:stCxn id="12" idx="2"/>
                  </p:cNvCxnSpPr>
                  <p:nvPr/>
                </p:nvCxnSpPr>
                <p:spPr>
                  <a:xfrm flipH="1">
                    <a:off x="6958702" y="4861428"/>
                    <a:ext cx="233703" cy="362948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stCxn id="15" idx="2"/>
                    <a:endCxn id="14" idx="0"/>
                  </p:cNvCxnSpPr>
                  <p:nvPr/>
                </p:nvCxnSpPr>
                <p:spPr>
                  <a:xfrm flipH="1">
                    <a:off x="6218336" y="4390670"/>
                    <a:ext cx="506663" cy="193977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290645" y="4922768"/>
                <a:ext cx="42308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Maintain balance 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by stipulating that </a:t>
                </a:r>
                <a:r>
                  <a:rPr lang="en-US" b="1" dirty="0">
                    <a:latin typeface="Futura Medium" charset="0"/>
                    <a:ea typeface="Futura Medium" charset="0"/>
                    <a:cs typeface="Futura Medium" charset="0"/>
                  </a:rPr>
                  <a:t>black nodes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 are balanced, and that there </a:t>
                </a:r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aren’t too many </a:t>
                </a:r>
                <a:r>
                  <a:rPr lang="en-US" b="1" dirty="0">
                    <a:solidFill>
                      <a:srgbClr val="C000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red nodes</a:t>
                </a:r>
                <a:r>
                  <a:rPr lang="en-US" dirty="0">
                    <a:solidFill>
                      <a:srgbClr val="C000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.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095763" y="5904865"/>
                <a:ext cx="33563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  <a:latin typeface="Brush Script MT" charset="0"/>
                    <a:ea typeface="Brush Script MT" charset="0"/>
                    <a:cs typeface="Brush Script MT" charset="0"/>
                  </a:rPr>
                  <a:t>It’s just good sense!</a:t>
                </a:r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2ED8A-9387-4D73-B2D7-551A278C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16CB-4329-4F55-9DF3-EB7AAAC06061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9FE5E-2E3F-4C8A-A522-21FE1082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309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640610" cy="1325563"/>
          </a:xfrm>
        </p:spPr>
        <p:txBody>
          <a:bodyPr>
            <a:normAutofit/>
          </a:bodyPr>
          <a:lstStyle/>
          <a:p>
            <a:r>
              <a:rPr lang="en-US" dirty="0"/>
              <a:t>Red-Black Trees </a:t>
            </a:r>
            <a:br>
              <a:rPr lang="en-US" sz="2800" dirty="0"/>
            </a:br>
            <a:r>
              <a:rPr lang="en-US" sz="2800" dirty="0"/>
              <a:t>obey the following rules (which are a proxy for balance)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65" y="1690689"/>
            <a:ext cx="6411611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Every node is colored </a:t>
            </a:r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b="1" dirty="0"/>
              <a:t>black.</a:t>
            </a:r>
          </a:p>
          <a:p>
            <a:r>
              <a:rPr lang="en-US" dirty="0">
                <a:solidFill>
                  <a:schemeClr val="accent4"/>
                </a:solidFill>
              </a:rPr>
              <a:t>The root node is a </a:t>
            </a:r>
            <a:r>
              <a:rPr lang="en-US" b="1" dirty="0"/>
              <a:t>black node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NIL</a:t>
            </a:r>
            <a:r>
              <a:rPr lang="en-US" dirty="0">
                <a:solidFill>
                  <a:schemeClr val="accent4"/>
                </a:solidFill>
              </a:rPr>
              <a:t> children count as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Children of a </a:t>
            </a:r>
            <a:r>
              <a:rPr lang="en-US" b="1" dirty="0">
                <a:solidFill>
                  <a:srgbClr val="C00000"/>
                </a:solidFill>
              </a:rPr>
              <a:t>red node </a:t>
            </a:r>
            <a:r>
              <a:rPr lang="en-US" dirty="0">
                <a:solidFill>
                  <a:schemeClr val="accent4"/>
                </a:solidFill>
              </a:rPr>
              <a:t>are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dirty="0"/>
              <a:t>NIL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b="1" dirty="0"/>
              <a:t>black nodes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786623" y="3175612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0" name="Straight Connector 9"/>
            <p:cNvCxnSpPr>
              <a:stCxn id="12" idx="2"/>
              <a:endCxn id="9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2"/>
              <a:endCxn id="8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6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7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5" name="Straight Connector 14"/>
            <p:cNvCxnSpPr>
              <a:stCxn id="9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2" idx="2"/>
              <a:endCxn id="11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5798809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9454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35645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74369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1017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967665" y="615755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71297" y="615371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167945" y="614916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cxnSp>
        <p:nvCxnSpPr>
          <p:cNvPr id="26" name="Straight Connector 25"/>
          <p:cNvCxnSpPr>
            <a:stCxn id="6" idx="2"/>
            <a:endCxn id="25" idx="0"/>
          </p:cNvCxnSpPr>
          <p:nvPr/>
        </p:nvCxnSpPr>
        <p:spPr>
          <a:xfrm>
            <a:off x="10112759" y="5786576"/>
            <a:ext cx="299165" cy="36258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3" idx="0"/>
          </p:cNvCxnSpPr>
          <p:nvPr/>
        </p:nvCxnSpPr>
        <p:spPr>
          <a:xfrm>
            <a:off x="9069919" y="5786574"/>
            <a:ext cx="141725" cy="37097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1" idx="0"/>
          </p:cNvCxnSpPr>
          <p:nvPr/>
        </p:nvCxnSpPr>
        <p:spPr>
          <a:xfrm flipH="1">
            <a:off x="8018348" y="5820564"/>
            <a:ext cx="164939" cy="341540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0"/>
          </p:cNvCxnSpPr>
          <p:nvPr/>
        </p:nvCxnSpPr>
        <p:spPr>
          <a:xfrm flipH="1">
            <a:off x="6738526" y="5792500"/>
            <a:ext cx="307524" cy="3696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8" idx="0"/>
          </p:cNvCxnSpPr>
          <p:nvPr/>
        </p:nvCxnSpPr>
        <p:spPr>
          <a:xfrm flipH="1">
            <a:off x="6042787" y="5767418"/>
            <a:ext cx="978968" cy="39468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0" idx="0"/>
          </p:cNvCxnSpPr>
          <p:nvPr/>
        </p:nvCxnSpPr>
        <p:spPr>
          <a:xfrm flipH="1">
            <a:off x="7379623" y="5801100"/>
            <a:ext cx="829274" cy="3610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 flipH="1">
            <a:off x="8614996" y="5794252"/>
            <a:ext cx="435797" cy="36785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4" idx="0"/>
          </p:cNvCxnSpPr>
          <p:nvPr/>
        </p:nvCxnSpPr>
        <p:spPr>
          <a:xfrm flipH="1">
            <a:off x="9815275" y="5774512"/>
            <a:ext cx="328452" cy="37920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02535" y="5873015"/>
            <a:ext cx="314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I’m not going to draw the NIL children </a:t>
            </a:r>
            <a:r>
              <a:rPr lang="en-US">
                <a:solidFill>
                  <a:srgbClr val="7030A0"/>
                </a:solidFill>
              </a:rPr>
              <a:t>in the future, but they are treated as black nodes.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AA109991-727F-44B5-9911-D442FB9B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F162-4FE8-42E2-8FAF-E7C68939C23E}" type="datetime8">
              <a:rPr lang="en-PK" smtClean="0"/>
              <a:t>27/10/2025 10:58 am</a:t>
            </a:fld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023C4A8-D2EF-4E42-80A5-AD9D519D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55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5.4|5|1.3|3.6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2.5|10.1|22.3|2.9|9.4|0.5|27.1|0.8|24.7|1.1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4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5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6.9|1.7|7.3|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4|2.9|2.9|5.5|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0.3|2.9|5.3|9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.4|1.7|6.7|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.1|30.9|0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17364</TotalTime>
  <Words>1120</Words>
  <Application>Microsoft Office PowerPoint</Application>
  <PresentationFormat>Widescreen</PresentationFormat>
  <Paragraphs>256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Brush Script MT</vt:lpstr>
      <vt:lpstr>Calibri</vt:lpstr>
      <vt:lpstr>Calibri Light</vt:lpstr>
      <vt:lpstr>Cambria Math</vt:lpstr>
      <vt:lpstr>Comic Sans MS</vt:lpstr>
      <vt:lpstr>Copperplate Gothic Bold</vt:lpstr>
      <vt:lpstr>Futura Medium</vt:lpstr>
      <vt:lpstr>Lato</vt:lpstr>
      <vt:lpstr>Montserrat Light</vt:lpstr>
      <vt:lpstr>Office Theme</vt:lpstr>
      <vt:lpstr>1_Office Theme</vt:lpstr>
      <vt:lpstr>PowerPoint Presentation</vt:lpstr>
      <vt:lpstr>Self-Balancing  Binary Search Trees</vt:lpstr>
      <vt:lpstr>Idea 1: Rotations</vt:lpstr>
      <vt:lpstr>This seems helpful</vt:lpstr>
      <vt:lpstr>Strategy?</vt:lpstr>
      <vt:lpstr>Idea 2: have some proxy for balance</vt:lpstr>
      <vt:lpstr>RB Tree Introduction</vt:lpstr>
      <vt:lpstr>Red-Black Trees</vt:lpstr>
      <vt:lpstr>Red-Black Trees  obey the following rules (which are a proxy for balance)</vt:lpstr>
      <vt:lpstr>Examples(?)</vt:lpstr>
      <vt:lpstr>Why these rules???????</vt:lpstr>
      <vt:lpstr>This is “pretty balanced”</vt:lpstr>
      <vt:lpstr>The height of a RB-tree with n non-NIL nodes  is at most 2log⁡(n+1)</vt:lpstr>
      <vt:lpstr>This is great!</vt:lpstr>
      <vt:lpstr>Rotation</vt:lpstr>
      <vt:lpstr>Rotations</vt:lpstr>
      <vt:lpstr>PowerPoint Presentation</vt:lpstr>
      <vt:lpstr>PowerPoint Presentation</vt:lpstr>
      <vt:lpstr>Tree Insertion</vt:lpstr>
      <vt:lpstr>Case 1: Z’s uncle is red</vt:lpstr>
      <vt:lpstr>Case 2: Z’s uncle is Black is z is right child</vt:lpstr>
      <vt:lpstr>PowerPoint Presentation</vt:lpstr>
      <vt:lpstr>Case 3: Z’s Uncle is Black and Z is left child</vt:lpstr>
      <vt:lpstr>PowerPoint Presentation</vt:lpstr>
      <vt:lpstr>Tree Insert</vt:lpstr>
      <vt:lpstr>Deletion</vt:lpstr>
      <vt:lpstr>Deleting from a Red-Black tree</vt:lpstr>
      <vt:lpstr>What have we learned?</vt:lpstr>
      <vt:lpstr>Conclusion: The best of both worlds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Mary Katherine Wootters</dc:creator>
  <cp:lastModifiedBy>Nazeef Ul Haq</cp:lastModifiedBy>
  <cp:revision>182</cp:revision>
  <cp:lastPrinted>2020-01-29T02:54:29Z</cp:lastPrinted>
  <dcterms:created xsi:type="dcterms:W3CDTF">2017-04-22T15:02:31Z</dcterms:created>
  <dcterms:modified xsi:type="dcterms:W3CDTF">2025-10-27T06:30:39Z</dcterms:modified>
</cp:coreProperties>
</file>